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2" r:id="rId5"/>
    <p:sldId id="259" r:id="rId6"/>
    <p:sldId id="266" r:id="rId7"/>
    <p:sldId id="274" r:id="rId8"/>
    <p:sldId id="268" r:id="rId9"/>
    <p:sldId id="269" r:id="rId10"/>
    <p:sldId id="272" r:id="rId11"/>
    <p:sldId id="270" r:id="rId12"/>
    <p:sldId id="271" r:id="rId13"/>
    <p:sldId id="275" r:id="rId14"/>
    <p:sldId id="273" r:id="rId15"/>
    <p:sldId id="276"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A56A8-8391-4A78-B6C1-720CC419B365}" v="195" dt="2021-04-28T15:09:15.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2" autoAdjust="0"/>
    <p:restoredTop sz="94660"/>
  </p:normalViewPr>
  <p:slideViewPr>
    <p:cSldViewPr snapToGrid="0">
      <p:cViewPr varScale="1">
        <p:scale>
          <a:sx n="159" d="100"/>
          <a:sy n="159" d="100"/>
        </p:scale>
        <p:origin x="15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ter Cash" userId="f7058525b2ddb331" providerId="LiveId" clId="{A3BA56A8-8391-4A78-B6C1-720CC419B365}"/>
    <pc:docChg chg="custSel addSld delSld modSld sldOrd">
      <pc:chgData name="Lester Cash" userId="f7058525b2ddb331" providerId="LiveId" clId="{A3BA56A8-8391-4A78-B6C1-720CC419B365}" dt="2021-04-28T18:16:54.015" v="9337" actId="20577"/>
      <pc:docMkLst>
        <pc:docMk/>
      </pc:docMkLst>
      <pc:sldChg chg="modSp mod">
        <pc:chgData name="Lester Cash" userId="f7058525b2ddb331" providerId="LiveId" clId="{A3BA56A8-8391-4A78-B6C1-720CC419B365}" dt="2021-04-28T15:09:15.659" v="9335" actId="20577"/>
        <pc:sldMkLst>
          <pc:docMk/>
          <pc:sldMk cId="1254090738" sldId="256"/>
        </pc:sldMkLst>
        <pc:spChg chg="mod">
          <ac:chgData name="Lester Cash" userId="f7058525b2ddb331" providerId="LiveId" clId="{A3BA56A8-8391-4A78-B6C1-720CC419B365}" dt="2021-04-21T15:25:46.585" v="3552" actId="1076"/>
          <ac:spMkLst>
            <pc:docMk/>
            <pc:sldMk cId="1254090738" sldId="256"/>
            <ac:spMk id="2" creationId="{0BC65A16-67E5-4E30-9E9E-8EA445D454B4}"/>
          </ac:spMkLst>
        </pc:spChg>
        <pc:spChg chg="mod">
          <ac:chgData name="Lester Cash" userId="f7058525b2ddb331" providerId="LiveId" clId="{A3BA56A8-8391-4A78-B6C1-720CC419B365}" dt="2021-04-28T15:09:15.659" v="9335" actId="20577"/>
          <ac:spMkLst>
            <pc:docMk/>
            <pc:sldMk cId="1254090738" sldId="256"/>
            <ac:spMk id="3" creationId="{D33E0BAD-86DC-4C68-BB59-DCF6A820F419}"/>
          </ac:spMkLst>
        </pc:spChg>
      </pc:sldChg>
      <pc:sldChg chg="modSp mod">
        <pc:chgData name="Lester Cash" userId="f7058525b2ddb331" providerId="LiveId" clId="{A3BA56A8-8391-4A78-B6C1-720CC419B365}" dt="2021-04-21T20:04:53.980" v="8487" actId="20577"/>
        <pc:sldMkLst>
          <pc:docMk/>
          <pc:sldMk cId="142932476" sldId="257"/>
        </pc:sldMkLst>
        <pc:spChg chg="mod">
          <ac:chgData name="Lester Cash" userId="f7058525b2ddb331" providerId="LiveId" clId="{A3BA56A8-8391-4A78-B6C1-720CC419B365}" dt="2021-04-21T20:04:45.428" v="8485" actId="120"/>
          <ac:spMkLst>
            <pc:docMk/>
            <pc:sldMk cId="142932476" sldId="257"/>
            <ac:spMk id="2" creationId="{3AACEB18-1D93-4568-B1AB-B934A41A1B04}"/>
          </ac:spMkLst>
        </pc:spChg>
        <pc:spChg chg="mod">
          <ac:chgData name="Lester Cash" userId="f7058525b2ddb331" providerId="LiveId" clId="{A3BA56A8-8391-4A78-B6C1-720CC419B365}" dt="2021-04-21T20:04:53.980" v="8487" actId="20577"/>
          <ac:spMkLst>
            <pc:docMk/>
            <pc:sldMk cId="142932476" sldId="257"/>
            <ac:spMk id="3" creationId="{D4C8AC86-7D0B-43E4-A853-73305107F301}"/>
          </ac:spMkLst>
        </pc:spChg>
      </pc:sldChg>
      <pc:sldChg chg="modSp mod">
        <pc:chgData name="Lester Cash" userId="f7058525b2ddb331" providerId="LiveId" clId="{A3BA56A8-8391-4A78-B6C1-720CC419B365}" dt="2021-04-21T19:45:17.161" v="7122" actId="20577"/>
        <pc:sldMkLst>
          <pc:docMk/>
          <pc:sldMk cId="2846953749" sldId="259"/>
        </pc:sldMkLst>
        <pc:spChg chg="mod">
          <ac:chgData name="Lester Cash" userId="f7058525b2ddb331" providerId="LiveId" clId="{A3BA56A8-8391-4A78-B6C1-720CC419B365}" dt="2021-04-21T19:45:17.161" v="7122" actId="20577"/>
          <ac:spMkLst>
            <pc:docMk/>
            <pc:sldMk cId="2846953749" sldId="259"/>
            <ac:spMk id="3" creationId="{B21430E6-CC72-4D7D-8ED7-510164A94585}"/>
          </ac:spMkLst>
        </pc:spChg>
      </pc:sldChg>
      <pc:sldChg chg="modSp mod">
        <pc:chgData name="Lester Cash" userId="f7058525b2ddb331" providerId="LiveId" clId="{A3BA56A8-8391-4A78-B6C1-720CC419B365}" dt="2021-04-16T21:34:59.452" v="2890" actId="20577"/>
        <pc:sldMkLst>
          <pc:docMk/>
          <pc:sldMk cId="3592072526" sldId="260"/>
        </pc:sldMkLst>
        <pc:spChg chg="mod">
          <ac:chgData name="Lester Cash" userId="f7058525b2ddb331" providerId="LiveId" clId="{A3BA56A8-8391-4A78-B6C1-720CC419B365}" dt="2021-04-16T21:34:59.452" v="2890" actId="20577"/>
          <ac:spMkLst>
            <pc:docMk/>
            <pc:sldMk cId="3592072526" sldId="260"/>
            <ac:spMk id="3" creationId="{FA5F6131-03A8-4D43-8277-7D8B083EA408}"/>
          </ac:spMkLst>
        </pc:spChg>
      </pc:sldChg>
      <pc:sldChg chg="del">
        <pc:chgData name="Lester Cash" userId="f7058525b2ddb331" providerId="LiveId" clId="{A3BA56A8-8391-4A78-B6C1-720CC419B365}" dt="2021-04-14T18:10:35.846" v="775" actId="2696"/>
        <pc:sldMkLst>
          <pc:docMk/>
          <pc:sldMk cId="1199628582" sldId="261"/>
        </pc:sldMkLst>
      </pc:sldChg>
      <pc:sldChg chg="modSp mod">
        <pc:chgData name="Lester Cash" userId="f7058525b2ddb331" providerId="LiveId" clId="{A3BA56A8-8391-4A78-B6C1-720CC419B365}" dt="2021-04-27T20:42:05.825" v="8763" actId="20577"/>
        <pc:sldMkLst>
          <pc:docMk/>
          <pc:sldMk cId="3026519361" sldId="262"/>
        </pc:sldMkLst>
        <pc:spChg chg="mod">
          <ac:chgData name="Lester Cash" userId="f7058525b2ddb331" providerId="LiveId" clId="{A3BA56A8-8391-4A78-B6C1-720CC419B365}" dt="2021-04-12T03:39:55.702" v="136" actId="20577"/>
          <ac:spMkLst>
            <pc:docMk/>
            <pc:sldMk cId="3026519361" sldId="262"/>
            <ac:spMk id="2" creationId="{642C7DAF-28E1-4653-AFA5-C6030DD01636}"/>
          </ac:spMkLst>
        </pc:spChg>
        <pc:spChg chg="mod">
          <ac:chgData name="Lester Cash" userId="f7058525b2ddb331" providerId="LiveId" clId="{A3BA56A8-8391-4A78-B6C1-720CC419B365}" dt="2021-04-27T20:42:05.825" v="8763" actId="20577"/>
          <ac:spMkLst>
            <pc:docMk/>
            <pc:sldMk cId="3026519361" sldId="262"/>
            <ac:spMk id="3" creationId="{3998C6FA-C2A1-4958-85FF-9D5AABEB4A7F}"/>
          </ac:spMkLst>
        </pc:spChg>
      </pc:sldChg>
      <pc:sldChg chg="modSp del mod">
        <pc:chgData name="Lester Cash" userId="f7058525b2ddb331" providerId="LiveId" clId="{A3BA56A8-8391-4A78-B6C1-720CC419B365}" dt="2021-04-14T18:10:29.630" v="774" actId="2696"/>
        <pc:sldMkLst>
          <pc:docMk/>
          <pc:sldMk cId="521405695" sldId="263"/>
        </pc:sldMkLst>
        <pc:spChg chg="mod">
          <ac:chgData name="Lester Cash" userId="f7058525b2ddb331" providerId="LiveId" clId="{A3BA56A8-8391-4A78-B6C1-720CC419B365}" dt="2021-04-12T03:45:58.101" v="770" actId="20577"/>
          <ac:spMkLst>
            <pc:docMk/>
            <pc:sldMk cId="521405695" sldId="263"/>
            <ac:spMk id="3" creationId="{59A5B29E-7B81-41F1-937B-D88FC34445CE}"/>
          </ac:spMkLst>
        </pc:spChg>
      </pc:sldChg>
      <pc:sldChg chg="modSp mod">
        <pc:chgData name="Lester Cash" userId="f7058525b2ddb331" providerId="LiveId" clId="{A3BA56A8-8391-4A78-B6C1-720CC419B365}" dt="2021-04-28T02:41:47.787" v="8765" actId="27636"/>
        <pc:sldMkLst>
          <pc:docMk/>
          <pc:sldMk cId="2364842334" sldId="264"/>
        </pc:sldMkLst>
        <pc:spChg chg="mod">
          <ac:chgData name="Lester Cash" userId="f7058525b2ddb331" providerId="LiveId" clId="{A3BA56A8-8391-4A78-B6C1-720CC419B365}" dt="2021-04-28T02:41:47.787" v="8765" actId="27636"/>
          <ac:spMkLst>
            <pc:docMk/>
            <pc:sldMk cId="2364842334" sldId="264"/>
            <ac:spMk id="3" creationId="{4DB7E5BD-1968-4D90-92EE-501B57937150}"/>
          </ac:spMkLst>
        </pc:spChg>
      </pc:sldChg>
      <pc:sldChg chg="delSp modSp del mod">
        <pc:chgData name="Lester Cash" userId="f7058525b2ddb331" providerId="LiveId" clId="{A3BA56A8-8391-4A78-B6C1-720CC419B365}" dt="2021-04-21T19:14:12.758" v="5574" actId="2696"/>
        <pc:sldMkLst>
          <pc:docMk/>
          <pc:sldMk cId="180182109" sldId="265"/>
        </pc:sldMkLst>
        <pc:spChg chg="mod">
          <ac:chgData name="Lester Cash" userId="f7058525b2ddb331" providerId="LiveId" clId="{A3BA56A8-8391-4A78-B6C1-720CC419B365}" dt="2021-04-12T03:47:08.391" v="772" actId="27636"/>
          <ac:spMkLst>
            <pc:docMk/>
            <pc:sldMk cId="180182109" sldId="265"/>
            <ac:spMk id="3" creationId="{67E6B998-B0C2-40F3-8172-992DD2A542F9}"/>
          </ac:spMkLst>
        </pc:spChg>
        <pc:picChg chg="del">
          <ac:chgData name="Lester Cash" userId="f7058525b2ddb331" providerId="LiveId" clId="{A3BA56A8-8391-4A78-B6C1-720CC419B365}" dt="2021-04-12T03:47:12.778" v="773" actId="478"/>
          <ac:picMkLst>
            <pc:docMk/>
            <pc:sldMk cId="180182109" sldId="265"/>
            <ac:picMk id="10" creationId="{15EA4D03-14F2-4F15-A1BC-71A06F71AB54}"/>
          </ac:picMkLst>
        </pc:picChg>
      </pc:sldChg>
      <pc:sldChg chg="modSp new mod ord modTransition">
        <pc:chgData name="Lester Cash" userId="f7058525b2ddb331" providerId="LiveId" clId="{A3BA56A8-8391-4A78-B6C1-720CC419B365}" dt="2021-04-28T02:41:47.574" v="8764"/>
        <pc:sldMkLst>
          <pc:docMk/>
          <pc:sldMk cId="4188314804" sldId="266"/>
        </pc:sldMkLst>
        <pc:spChg chg="mod">
          <ac:chgData name="Lester Cash" userId="f7058525b2ddb331" providerId="LiveId" clId="{A3BA56A8-8391-4A78-B6C1-720CC419B365}" dt="2021-04-14T19:02:15.147" v="1390" actId="20577"/>
          <ac:spMkLst>
            <pc:docMk/>
            <pc:sldMk cId="4188314804" sldId="266"/>
            <ac:spMk id="2" creationId="{CB9157EB-62E7-4837-9836-3AA92FC50F06}"/>
          </ac:spMkLst>
        </pc:spChg>
        <pc:spChg chg="mod">
          <ac:chgData name="Lester Cash" userId="f7058525b2ddb331" providerId="LiveId" clId="{A3BA56A8-8391-4A78-B6C1-720CC419B365}" dt="2021-04-26T02:25:46.594" v="8736" actId="20577"/>
          <ac:spMkLst>
            <pc:docMk/>
            <pc:sldMk cId="4188314804" sldId="266"/>
            <ac:spMk id="3" creationId="{536259BA-B8FF-409D-9650-8F74BA556481}"/>
          </ac:spMkLst>
        </pc:spChg>
      </pc:sldChg>
      <pc:sldChg chg="modSp new del mod">
        <pc:chgData name="Lester Cash" userId="f7058525b2ddb331" providerId="LiveId" clId="{A3BA56A8-8391-4A78-B6C1-720CC419B365}" dt="2021-04-21T20:04:26.356" v="8484" actId="2696"/>
        <pc:sldMkLst>
          <pc:docMk/>
          <pc:sldMk cId="2828067936" sldId="267"/>
        </pc:sldMkLst>
        <pc:spChg chg="mod">
          <ac:chgData name="Lester Cash" userId="f7058525b2ddb331" providerId="LiveId" clId="{A3BA56A8-8391-4A78-B6C1-720CC419B365}" dt="2021-04-14T19:51:06.059" v="2044" actId="313"/>
          <ac:spMkLst>
            <pc:docMk/>
            <pc:sldMk cId="2828067936" sldId="267"/>
            <ac:spMk id="2" creationId="{2E09156A-E02A-4898-9F1C-9FC62A5197DC}"/>
          </ac:spMkLst>
        </pc:spChg>
        <pc:spChg chg="mod">
          <ac:chgData name="Lester Cash" userId="f7058525b2ddb331" providerId="LiveId" clId="{A3BA56A8-8391-4A78-B6C1-720CC419B365}" dt="2021-04-14T20:20:45.261" v="2159" actId="20577"/>
          <ac:spMkLst>
            <pc:docMk/>
            <pc:sldMk cId="2828067936" sldId="267"/>
            <ac:spMk id="3" creationId="{3BB05279-42F4-4168-835C-06D46453C6B6}"/>
          </ac:spMkLst>
        </pc:spChg>
        <pc:spChg chg="mod">
          <ac:chgData name="Lester Cash" userId="f7058525b2ddb331" providerId="LiveId" clId="{A3BA56A8-8391-4A78-B6C1-720CC419B365}" dt="2021-04-14T19:51:11.182" v="2054" actId="20577"/>
          <ac:spMkLst>
            <pc:docMk/>
            <pc:sldMk cId="2828067936" sldId="267"/>
            <ac:spMk id="4" creationId="{927FE50E-CFB5-45D6-A259-C7F571B5201B}"/>
          </ac:spMkLst>
        </pc:spChg>
        <pc:spChg chg="mod">
          <ac:chgData name="Lester Cash" userId="f7058525b2ddb331" providerId="LiveId" clId="{A3BA56A8-8391-4A78-B6C1-720CC419B365}" dt="2021-04-21T16:15:46.426" v="3736" actId="20577"/>
          <ac:spMkLst>
            <pc:docMk/>
            <pc:sldMk cId="2828067936" sldId="267"/>
            <ac:spMk id="5" creationId="{C4B24FF9-D2EB-4989-B500-EA9F0C2EE289}"/>
          </ac:spMkLst>
        </pc:spChg>
        <pc:spChg chg="mod">
          <ac:chgData name="Lester Cash" userId="f7058525b2ddb331" providerId="LiveId" clId="{A3BA56A8-8391-4A78-B6C1-720CC419B365}" dt="2021-04-14T19:50:56.670" v="2021" actId="20577"/>
          <ac:spMkLst>
            <pc:docMk/>
            <pc:sldMk cId="2828067936" sldId="267"/>
            <ac:spMk id="6" creationId="{39576018-2599-48DA-99AC-C8B9FEABC634}"/>
          </ac:spMkLst>
        </pc:spChg>
      </pc:sldChg>
      <pc:sldChg chg="modSp new mod modTransition">
        <pc:chgData name="Lester Cash" userId="f7058525b2ddb331" providerId="LiveId" clId="{A3BA56A8-8391-4A78-B6C1-720CC419B365}" dt="2021-04-28T02:41:56.802" v="8767"/>
        <pc:sldMkLst>
          <pc:docMk/>
          <pc:sldMk cId="1506925451" sldId="268"/>
        </pc:sldMkLst>
        <pc:spChg chg="mod">
          <ac:chgData name="Lester Cash" userId="f7058525b2ddb331" providerId="LiveId" clId="{A3BA56A8-8391-4A78-B6C1-720CC419B365}" dt="2021-04-14T20:36:38.104" v="2557" actId="20577"/>
          <ac:spMkLst>
            <pc:docMk/>
            <pc:sldMk cId="1506925451" sldId="268"/>
            <ac:spMk id="2" creationId="{CDFD6850-A01F-48DD-8252-3302228B899B}"/>
          </ac:spMkLst>
        </pc:spChg>
        <pc:spChg chg="mod">
          <ac:chgData name="Lester Cash" userId="f7058525b2ddb331" providerId="LiveId" clId="{A3BA56A8-8391-4A78-B6C1-720CC419B365}" dt="2021-04-26T03:01:56.474" v="8755" actId="20577"/>
          <ac:spMkLst>
            <pc:docMk/>
            <pc:sldMk cId="1506925451" sldId="268"/>
            <ac:spMk id="3" creationId="{D32A6EEA-727A-41C3-9F8D-DAF159F01826}"/>
          </ac:spMkLst>
        </pc:spChg>
        <pc:spChg chg="mod">
          <ac:chgData name="Lester Cash" userId="f7058525b2ddb331" providerId="LiveId" clId="{A3BA56A8-8391-4A78-B6C1-720CC419B365}" dt="2021-04-14T20:37:13.292" v="2579" actId="20577"/>
          <ac:spMkLst>
            <pc:docMk/>
            <pc:sldMk cId="1506925451" sldId="268"/>
            <ac:spMk id="4" creationId="{E854F11E-9909-4AA5-BB24-29206878E590}"/>
          </ac:spMkLst>
        </pc:spChg>
        <pc:spChg chg="mod">
          <ac:chgData name="Lester Cash" userId="f7058525b2ddb331" providerId="LiveId" clId="{A3BA56A8-8391-4A78-B6C1-720CC419B365}" dt="2021-04-26T03:02:01.419" v="8757" actId="20577"/>
          <ac:spMkLst>
            <pc:docMk/>
            <pc:sldMk cId="1506925451" sldId="268"/>
            <ac:spMk id="5" creationId="{5091B8FE-7187-4837-9B87-364962E3CBE2}"/>
          </ac:spMkLst>
        </pc:spChg>
        <pc:spChg chg="mod">
          <ac:chgData name="Lester Cash" userId="f7058525b2ddb331" providerId="LiveId" clId="{A3BA56A8-8391-4A78-B6C1-720CC419B365}" dt="2021-04-14T20:36:23.154" v="2543"/>
          <ac:spMkLst>
            <pc:docMk/>
            <pc:sldMk cId="1506925451" sldId="268"/>
            <ac:spMk id="6" creationId="{3CA1BF17-C41F-4BAC-87F7-64A3D2F32933}"/>
          </ac:spMkLst>
        </pc:spChg>
      </pc:sldChg>
      <pc:sldChg chg="addSp delSp modSp new mod modTransition">
        <pc:chgData name="Lester Cash" userId="f7058525b2ddb331" providerId="LiveId" clId="{A3BA56A8-8391-4A78-B6C1-720CC419B365}" dt="2021-04-28T02:41:59.962" v="8768"/>
        <pc:sldMkLst>
          <pc:docMk/>
          <pc:sldMk cId="77685750" sldId="269"/>
        </pc:sldMkLst>
        <pc:spChg chg="mod">
          <ac:chgData name="Lester Cash" userId="f7058525b2ddb331" providerId="LiveId" clId="{A3BA56A8-8391-4A78-B6C1-720CC419B365}" dt="2021-04-16T21:03:53.791" v="2809" actId="20577"/>
          <ac:spMkLst>
            <pc:docMk/>
            <pc:sldMk cId="77685750" sldId="269"/>
            <ac:spMk id="2" creationId="{D7FFA756-5202-4AD0-85CD-F39541E3BA61}"/>
          </ac:spMkLst>
        </pc:spChg>
        <pc:spChg chg="del">
          <ac:chgData name="Lester Cash" userId="f7058525b2ddb331" providerId="LiveId" clId="{A3BA56A8-8391-4A78-B6C1-720CC419B365}" dt="2021-04-16T21:04:23.850" v="2819" actId="931"/>
          <ac:spMkLst>
            <pc:docMk/>
            <pc:sldMk cId="77685750" sldId="269"/>
            <ac:spMk id="3" creationId="{F765F80A-4A1C-4DDA-B360-7681EA035846}"/>
          </ac:spMkLst>
        </pc:spChg>
        <pc:spChg chg="mod">
          <ac:chgData name="Lester Cash" userId="f7058525b2ddb331" providerId="LiveId" clId="{A3BA56A8-8391-4A78-B6C1-720CC419B365}" dt="2021-04-16T21:04:08.985" v="2818" actId="20577"/>
          <ac:spMkLst>
            <pc:docMk/>
            <pc:sldMk cId="77685750" sldId="269"/>
            <ac:spMk id="4" creationId="{F52F7FF9-286B-410B-906A-32F5D278E1CB}"/>
          </ac:spMkLst>
        </pc:spChg>
        <pc:spChg chg="del">
          <ac:chgData name="Lester Cash" userId="f7058525b2ddb331" providerId="LiveId" clId="{A3BA56A8-8391-4A78-B6C1-720CC419B365}" dt="2021-04-16T21:04:29.652" v="2823" actId="931"/>
          <ac:spMkLst>
            <pc:docMk/>
            <pc:sldMk cId="77685750" sldId="269"/>
            <ac:spMk id="5" creationId="{23A6ADD0-337A-4809-9AA9-6BCBD3567489}"/>
          </ac:spMkLst>
        </pc:spChg>
        <pc:spChg chg="mod">
          <ac:chgData name="Lester Cash" userId="f7058525b2ddb331" providerId="LiveId" clId="{A3BA56A8-8391-4A78-B6C1-720CC419B365}" dt="2021-04-16T21:03:43.524" v="2800" actId="20577"/>
          <ac:spMkLst>
            <pc:docMk/>
            <pc:sldMk cId="77685750" sldId="269"/>
            <ac:spMk id="6" creationId="{D758C2DF-E05B-486D-8335-1F725B4977D5}"/>
          </ac:spMkLst>
        </pc:spChg>
        <pc:picChg chg="add mod">
          <ac:chgData name="Lester Cash" userId="f7058525b2ddb331" providerId="LiveId" clId="{A3BA56A8-8391-4A78-B6C1-720CC419B365}" dt="2021-04-16T21:04:37.793" v="2828" actId="1076"/>
          <ac:picMkLst>
            <pc:docMk/>
            <pc:sldMk cId="77685750" sldId="269"/>
            <ac:picMk id="8" creationId="{66D65196-6609-4D63-A817-6DA9A5D3EAD5}"/>
          </ac:picMkLst>
        </pc:picChg>
        <pc:picChg chg="add mod">
          <ac:chgData name="Lester Cash" userId="f7058525b2ddb331" providerId="LiveId" clId="{A3BA56A8-8391-4A78-B6C1-720CC419B365}" dt="2021-04-16T21:04:34.496" v="2827" actId="1076"/>
          <ac:picMkLst>
            <pc:docMk/>
            <pc:sldMk cId="77685750" sldId="269"/>
            <ac:picMk id="10" creationId="{B0218B93-8479-4E33-AF52-549F158BF294}"/>
          </ac:picMkLst>
        </pc:picChg>
      </pc:sldChg>
      <pc:sldChg chg="addSp delSp modSp new mod modTransition">
        <pc:chgData name="Lester Cash" userId="f7058525b2ddb331" providerId="LiveId" clId="{A3BA56A8-8391-4A78-B6C1-720CC419B365}" dt="2021-04-28T02:42:07.525" v="8770"/>
        <pc:sldMkLst>
          <pc:docMk/>
          <pc:sldMk cId="1531704909" sldId="270"/>
        </pc:sldMkLst>
        <pc:spChg chg="mod">
          <ac:chgData name="Lester Cash" userId="f7058525b2ddb331" providerId="LiveId" clId="{A3BA56A8-8391-4A78-B6C1-720CC419B365}" dt="2021-04-17T18:48:59.222" v="3042" actId="20577"/>
          <ac:spMkLst>
            <pc:docMk/>
            <pc:sldMk cId="1531704909" sldId="270"/>
            <ac:spMk id="2" creationId="{8742C016-2683-48A1-AFF4-6E027FD7AD46}"/>
          </ac:spMkLst>
        </pc:spChg>
        <pc:spChg chg="del">
          <ac:chgData name="Lester Cash" userId="f7058525b2ddb331" providerId="LiveId" clId="{A3BA56A8-8391-4A78-B6C1-720CC419B365}" dt="2021-04-17T18:49:37.093" v="3045" actId="931"/>
          <ac:spMkLst>
            <pc:docMk/>
            <pc:sldMk cId="1531704909" sldId="270"/>
            <ac:spMk id="3" creationId="{DAD25E74-B343-4F2D-89D9-E7809C7C4A31}"/>
          </ac:spMkLst>
        </pc:spChg>
        <pc:spChg chg="mod">
          <ac:chgData name="Lester Cash" userId="f7058525b2ddb331" providerId="LiveId" clId="{A3BA56A8-8391-4A78-B6C1-720CC419B365}" dt="2021-04-17T18:49:02.188" v="3044" actId="20577"/>
          <ac:spMkLst>
            <pc:docMk/>
            <pc:sldMk cId="1531704909" sldId="270"/>
            <ac:spMk id="4" creationId="{7A6B1CD0-BCFA-4FA8-BAB0-F51BF92F442F}"/>
          </ac:spMkLst>
        </pc:spChg>
        <pc:spChg chg="add del mod">
          <ac:chgData name="Lester Cash" userId="f7058525b2ddb331" providerId="LiveId" clId="{A3BA56A8-8391-4A78-B6C1-720CC419B365}" dt="2021-04-26T01:44:41.628" v="8649" actId="931"/>
          <ac:spMkLst>
            <pc:docMk/>
            <pc:sldMk cId="1531704909" sldId="270"/>
            <ac:spMk id="5" creationId="{525F3AB6-9A6F-4858-919F-C3CA5BACD846}"/>
          </ac:spMkLst>
        </pc:spChg>
        <pc:spChg chg="del">
          <ac:chgData name="Lester Cash" userId="f7058525b2ddb331" providerId="LiveId" clId="{A3BA56A8-8391-4A78-B6C1-720CC419B365}" dt="2021-04-17T18:49:51.043" v="3049" actId="931"/>
          <ac:spMkLst>
            <pc:docMk/>
            <pc:sldMk cId="1531704909" sldId="270"/>
            <ac:spMk id="5" creationId="{7FC35F70-590A-425E-8F1F-D147E4474F0D}"/>
          </ac:spMkLst>
        </pc:spChg>
        <pc:spChg chg="add del mod">
          <ac:chgData name="Lester Cash" userId="f7058525b2ddb331" providerId="LiveId" clId="{A3BA56A8-8391-4A78-B6C1-720CC419B365}" dt="2021-04-21T00:34:52.682" v="3054" actId="931"/>
          <ac:spMkLst>
            <pc:docMk/>
            <pc:sldMk cId="1531704909" sldId="270"/>
            <ac:spMk id="5" creationId="{A6F8407D-4C06-4701-A47C-49C989121FB7}"/>
          </ac:spMkLst>
        </pc:spChg>
        <pc:spChg chg="mod">
          <ac:chgData name="Lester Cash" userId="f7058525b2ddb331" providerId="LiveId" clId="{A3BA56A8-8391-4A78-B6C1-720CC419B365}" dt="2021-04-17T18:48:20.810" v="2996" actId="20577"/>
          <ac:spMkLst>
            <pc:docMk/>
            <pc:sldMk cId="1531704909" sldId="270"/>
            <ac:spMk id="6" creationId="{7E4E046A-C647-49F8-A21C-8E3625CC9D21}"/>
          </ac:spMkLst>
        </pc:spChg>
        <pc:spChg chg="add del mod">
          <ac:chgData name="Lester Cash" userId="f7058525b2ddb331" providerId="LiveId" clId="{A3BA56A8-8391-4A78-B6C1-720CC419B365}" dt="2021-04-26T01:44:47.009" v="8652" actId="931"/>
          <ac:spMkLst>
            <pc:docMk/>
            <pc:sldMk cId="1531704909" sldId="270"/>
            <ac:spMk id="8" creationId="{4D094564-EAE7-4DB3-844D-2066F5003BD1}"/>
          </ac:spMkLst>
        </pc:spChg>
        <pc:spChg chg="add del mod">
          <ac:chgData name="Lester Cash" userId="f7058525b2ddb331" providerId="LiveId" clId="{A3BA56A8-8391-4A78-B6C1-720CC419B365}" dt="2021-04-21T00:34:57.814" v="3057" actId="931"/>
          <ac:spMkLst>
            <pc:docMk/>
            <pc:sldMk cId="1531704909" sldId="270"/>
            <ac:spMk id="9" creationId="{4A2E9E29-6E97-4970-8FE8-FA52223681F0}"/>
          </ac:spMkLst>
        </pc:spChg>
        <pc:picChg chg="add del mod">
          <ac:chgData name="Lester Cash" userId="f7058525b2ddb331" providerId="LiveId" clId="{A3BA56A8-8391-4A78-B6C1-720CC419B365}" dt="2021-04-21T00:34:33.972" v="3052" actId="478"/>
          <ac:picMkLst>
            <pc:docMk/>
            <pc:sldMk cId="1531704909" sldId="270"/>
            <ac:picMk id="8" creationId="{BC9424BE-09E9-48C0-87B6-4F433928B7FC}"/>
          </ac:picMkLst>
        </pc:picChg>
        <pc:picChg chg="add mod">
          <ac:chgData name="Lester Cash" userId="f7058525b2ddb331" providerId="LiveId" clId="{A3BA56A8-8391-4A78-B6C1-720CC419B365}" dt="2021-04-26T01:44:42.836" v="8651" actId="962"/>
          <ac:picMkLst>
            <pc:docMk/>
            <pc:sldMk cId="1531704909" sldId="270"/>
            <ac:picMk id="10" creationId="{665CC2BC-0AC1-43FB-9429-D0B5D54B3D83}"/>
          </ac:picMkLst>
        </pc:picChg>
        <pc:picChg chg="add del mod">
          <ac:chgData name="Lester Cash" userId="f7058525b2ddb331" providerId="LiveId" clId="{A3BA56A8-8391-4A78-B6C1-720CC419B365}" dt="2021-04-21T00:34:34.821" v="3053" actId="478"/>
          <ac:picMkLst>
            <pc:docMk/>
            <pc:sldMk cId="1531704909" sldId="270"/>
            <ac:picMk id="10" creationId="{C15374B1-AB6B-4E6C-849C-7E4F85982910}"/>
          </ac:picMkLst>
        </pc:picChg>
        <pc:picChg chg="add del mod">
          <ac:chgData name="Lester Cash" userId="f7058525b2ddb331" providerId="LiveId" clId="{A3BA56A8-8391-4A78-B6C1-720CC419B365}" dt="2021-04-26T01:44:22.717" v="8644" actId="478"/>
          <ac:picMkLst>
            <pc:docMk/>
            <pc:sldMk cId="1531704909" sldId="270"/>
            <ac:picMk id="12" creationId="{112BF89E-CD11-4E4F-827C-50115E645873}"/>
          </ac:picMkLst>
        </pc:picChg>
        <pc:picChg chg="add mod">
          <ac:chgData name="Lester Cash" userId="f7058525b2ddb331" providerId="LiveId" clId="{A3BA56A8-8391-4A78-B6C1-720CC419B365}" dt="2021-04-26T01:44:48.170" v="8654" actId="962"/>
          <ac:picMkLst>
            <pc:docMk/>
            <pc:sldMk cId="1531704909" sldId="270"/>
            <ac:picMk id="13" creationId="{3DB58282-CF88-4742-BA00-52076582822C}"/>
          </ac:picMkLst>
        </pc:picChg>
        <pc:picChg chg="add del mod">
          <ac:chgData name="Lester Cash" userId="f7058525b2ddb331" providerId="LiveId" clId="{A3BA56A8-8391-4A78-B6C1-720CC419B365}" dt="2021-04-26T01:44:23.473" v="8645" actId="478"/>
          <ac:picMkLst>
            <pc:docMk/>
            <pc:sldMk cId="1531704909" sldId="270"/>
            <ac:picMk id="14" creationId="{17637415-EBCE-4BF7-A492-3125C1E701E6}"/>
          </ac:picMkLst>
        </pc:picChg>
      </pc:sldChg>
      <pc:sldChg chg="addSp delSp modSp new mod modTransition">
        <pc:chgData name="Lester Cash" userId="f7058525b2ddb331" providerId="LiveId" clId="{A3BA56A8-8391-4A78-B6C1-720CC419B365}" dt="2021-04-28T02:42:10.184" v="8771"/>
        <pc:sldMkLst>
          <pc:docMk/>
          <pc:sldMk cId="1028477904" sldId="271"/>
        </pc:sldMkLst>
        <pc:spChg chg="mod">
          <ac:chgData name="Lester Cash" userId="f7058525b2ddb331" providerId="LiveId" clId="{A3BA56A8-8391-4A78-B6C1-720CC419B365}" dt="2021-04-21T00:35:32.347" v="3073" actId="20577"/>
          <ac:spMkLst>
            <pc:docMk/>
            <pc:sldMk cId="1028477904" sldId="271"/>
            <ac:spMk id="2" creationId="{E6F9034C-DC95-4610-A911-D2BB264646CB}"/>
          </ac:spMkLst>
        </pc:spChg>
        <pc:spChg chg="del">
          <ac:chgData name="Lester Cash" userId="f7058525b2ddb331" providerId="LiveId" clId="{A3BA56A8-8391-4A78-B6C1-720CC419B365}" dt="2021-04-21T00:35:44.094" v="3083" actId="931"/>
          <ac:spMkLst>
            <pc:docMk/>
            <pc:sldMk cId="1028477904" sldId="271"/>
            <ac:spMk id="3" creationId="{4C9C8379-E8F2-41E3-B6EF-462FCC4074BD}"/>
          </ac:spMkLst>
        </pc:spChg>
        <pc:spChg chg="mod">
          <ac:chgData name="Lester Cash" userId="f7058525b2ddb331" providerId="LiveId" clId="{A3BA56A8-8391-4A78-B6C1-720CC419B365}" dt="2021-04-21T00:35:37.360" v="3082" actId="20577"/>
          <ac:spMkLst>
            <pc:docMk/>
            <pc:sldMk cId="1028477904" sldId="271"/>
            <ac:spMk id="4" creationId="{21014E70-C9B4-48F7-9B89-88085DF2FE53}"/>
          </ac:spMkLst>
        </pc:spChg>
        <pc:spChg chg="del">
          <ac:chgData name="Lester Cash" userId="f7058525b2ddb331" providerId="LiveId" clId="{A3BA56A8-8391-4A78-B6C1-720CC419B365}" dt="2021-04-21T00:35:50.564" v="3086" actId="931"/>
          <ac:spMkLst>
            <pc:docMk/>
            <pc:sldMk cId="1028477904" sldId="271"/>
            <ac:spMk id="5" creationId="{408E230D-EBCD-4ABD-9E3B-614474EEFD9B}"/>
          </ac:spMkLst>
        </pc:spChg>
        <pc:spChg chg="add del mod">
          <ac:chgData name="Lester Cash" userId="f7058525b2ddb331" providerId="LiveId" clId="{A3BA56A8-8391-4A78-B6C1-720CC419B365}" dt="2021-04-26T01:58:49.486" v="8655" actId="931"/>
          <ac:spMkLst>
            <pc:docMk/>
            <pc:sldMk cId="1028477904" sldId="271"/>
            <ac:spMk id="5" creationId="{D3608009-47F5-4E5F-A3CE-E00DB8B4C6C0}"/>
          </ac:spMkLst>
        </pc:spChg>
        <pc:spChg chg="mod">
          <ac:chgData name="Lester Cash" userId="f7058525b2ddb331" providerId="LiveId" clId="{A3BA56A8-8391-4A78-B6C1-720CC419B365}" dt="2021-04-21T00:36:11.814" v="3121" actId="20577"/>
          <ac:spMkLst>
            <pc:docMk/>
            <pc:sldMk cId="1028477904" sldId="271"/>
            <ac:spMk id="6" creationId="{A8199E2C-0362-4C35-B449-734853C7D7B8}"/>
          </ac:spMkLst>
        </pc:spChg>
        <pc:spChg chg="add del mod">
          <ac:chgData name="Lester Cash" userId="f7058525b2ddb331" providerId="LiveId" clId="{A3BA56A8-8391-4A78-B6C1-720CC419B365}" dt="2021-04-26T01:58:53.051" v="8658" actId="931"/>
          <ac:spMkLst>
            <pc:docMk/>
            <pc:sldMk cId="1028477904" sldId="271"/>
            <ac:spMk id="9" creationId="{C06CC285-0EB9-4514-8596-42CF4773F6AD}"/>
          </ac:spMkLst>
        </pc:spChg>
        <pc:picChg chg="add del mod">
          <ac:chgData name="Lester Cash" userId="f7058525b2ddb331" providerId="LiveId" clId="{A3BA56A8-8391-4A78-B6C1-720CC419B365}" dt="2021-04-26T01:44:26.108" v="8646" actId="478"/>
          <ac:picMkLst>
            <pc:docMk/>
            <pc:sldMk cId="1028477904" sldId="271"/>
            <ac:picMk id="8" creationId="{CB8129AC-B4C5-465C-9ADB-ACF467523A7F}"/>
          </ac:picMkLst>
        </pc:picChg>
        <pc:picChg chg="add del mod">
          <ac:chgData name="Lester Cash" userId="f7058525b2ddb331" providerId="LiveId" clId="{A3BA56A8-8391-4A78-B6C1-720CC419B365}" dt="2021-04-26T01:44:26.837" v="8648" actId="478"/>
          <ac:picMkLst>
            <pc:docMk/>
            <pc:sldMk cId="1028477904" sldId="271"/>
            <ac:picMk id="10" creationId="{A00E0707-3574-47A1-8F57-EB057EC1D2A0}"/>
          </ac:picMkLst>
        </pc:picChg>
        <pc:picChg chg="add mod">
          <ac:chgData name="Lester Cash" userId="f7058525b2ddb331" providerId="LiveId" clId="{A3BA56A8-8391-4A78-B6C1-720CC419B365}" dt="2021-04-26T01:58:50.496" v="8657" actId="962"/>
          <ac:picMkLst>
            <pc:docMk/>
            <pc:sldMk cId="1028477904" sldId="271"/>
            <ac:picMk id="12" creationId="{E7E8F7C4-92E9-4A45-93BF-41CF3C468B8C}"/>
          </ac:picMkLst>
        </pc:picChg>
        <pc:picChg chg="add mod">
          <ac:chgData name="Lester Cash" userId="f7058525b2ddb331" providerId="LiveId" clId="{A3BA56A8-8391-4A78-B6C1-720CC419B365}" dt="2021-04-26T01:58:54.142" v="8660" actId="962"/>
          <ac:picMkLst>
            <pc:docMk/>
            <pc:sldMk cId="1028477904" sldId="271"/>
            <ac:picMk id="14" creationId="{4AC6EDEC-D81E-4F31-A331-648B5FC12873}"/>
          </ac:picMkLst>
        </pc:picChg>
      </pc:sldChg>
      <pc:sldChg chg="modSp mod ord modTransition">
        <pc:chgData name="Lester Cash" userId="f7058525b2ddb331" providerId="LiveId" clId="{A3BA56A8-8391-4A78-B6C1-720CC419B365}" dt="2021-04-28T02:42:03.066" v="8769"/>
        <pc:sldMkLst>
          <pc:docMk/>
          <pc:sldMk cId="101030805" sldId="272"/>
        </pc:sldMkLst>
        <pc:spChg chg="mod">
          <ac:chgData name="Lester Cash" userId="f7058525b2ddb331" providerId="LiveId" clId="{A3BA56A8-8391-4A78-B6C1-720CC419B365}" dt="2021-04-26T03:02:15.886" v="8758" actId="20577"/>
          <ac:spMkLst>
            <pc:docMk/>
            <pc:sldMk cId="101030805" sldId="272"/>
            <ac:spMk id="3" creationId="{D32A6EEA-727A-41C3-9F8D-DAF159F01826}"/>
          </ac:spMkLst>
        </pc:spChg>
        <pc:spChg chg="mod">
          <ac:chgData name="Lester Cash" userId="f7058525b2ddb331" providerId="LiveId" clId="{A3BA56A8-8391-4A78-B6C1-720CC419B365}" dt="2021-04-26T03:02:17.693" v="8759" actId="20577"/>
          <ac:spMkLst>
            <pc:docMk/>
            <pc:sldMk cId="101030805" sldId="272"/>
            <ac:spMk id="5" creationId="{5091B8FE-7187-4837-9B87-364962E3CBE2}"/>
          </ac:spMkLst>
        </pc:spChg>
        <pc:spChg chg="mod">
          <ac:chgData name="Lester Cash" userId="f7058525b2ddb331" providerId="LiveId" clId="{A3BA56A8-8391-4A78-B6C1-720CC419B365}" dt="2021-04-21T00:37:46.548" v="3130" actId="20577"/>
          <ac:spMkLst>
            <pc:docMk/>
            <pc:sldMk cId="101030805" sldId="272"/>
            <ac:spMk id="6" creationId="{3CA1BF17-C41F-4BAC-87F7-64A3D2F32933}"/>
          </ac:spMkLst>
        </pc:spChg>
      </pc:sldChg>
      <pc:sldChg chg="new del">
        <pc:chgData name="Lester Cash" userId="f7058525b2ddb331" providerId="LiveId" clId="{A3BA56A8-8391-4A78-B6C1-720CC419B365}" dt="2021-04-21T00:37:24.908" v="3123" actId="47"/>
        <pc:sldMkLst>
          <pc:docMk/>
          <pc:sldMk cId="720231480" sldId="272"/>
        </pc:sldMkLst>
      </pc:sldChg>
      <pc:sldChg chg="modSp new mod modTransition">
        <pc:chgData name="Lester Cash" userId="f7058525b2ddb331" providerId="LiveId" clId="{A3BA56A8-8391-4A78-B6C1-720CC419B365}" dt="2021-04-28T02:42:15.169" v="8773"/>
        <pc:sldMkLst>
          <pc:docMk/>
          <pc:sldMk cId="3531287631" sldId="273"/>
        </pc:sldMkLst>
        <pc:spChg chg="mod">
          <ac:chgData name="Lester Cash" userId="f7058525b2ddb331" providerId="LiveId" clId="{A3BA56A8-8391-4A78-B6C1-720CC419B365}" dt="2021-04-21T19:35:33.233" v="6535" actId="20577"/>
          <ac:spMkLst>
            <pc:docMk/>
            <pc:sldMk cId="3531287631" sldId="273"/>
            <ac:spMk id="2" creationId="{D7476A15-4117-49F5-B703-80BDCBFA37FD}"/>
          </ac:spMkLst>
        </pc:spChg>
        <pc:spChg chg="mod">
          <ac:chgData name="Lester Cash" userId="f7058525b2ddb331" providerId="LiveId" clId="{A3BA56A8-8391-4A78-B6C1-720CC419B365}" dt="2021-04-21T19:57:08.023" v="7927" actId="20577"/>
          <ac:spMkLst>
            <pc:docMk/>
            <pc:sldMk cId="3531287631" sldId="273"/>
            <ac:spMk id="3" creationId="{532B7324-6A5F-40B8-BFB6-DC84D83DF01A}"/>
          </ac:spMkLst>
        </pc:spChg>
      </pc:sldChg>
      <pc:sldChg chg="modSp new mod modTransition">
        <pc:chgData name="Lester Cash" userId="f7058525b2ddb331" providerId="LiveId" clId="{A3BA56A8-8391-4A78-B6C1-720CC419B365}" dt="2021-04-28T18:16:54.015" v="9337" actId="20577"/>
        <pc:sldMkLst>
          <pc:docMk/>
          <pc:sldMk cId="1406322661" sldId="274"/>
        </pc:sldMkLst>
        <pc:spChg chg="mod">
          <ac:chgData name="Lester Cash" userId="f7058525b2ddb331" providerId="LiveId" clId="{A3BA56A8-8391-4A78-B6C1-720CC419B365}" dt="2021-04-21T16:56:26.238" v="3772" actId="20577"/>
          <ac:spMkLst>
            <pc:docMk/>
            <pc:sldMk cId="1406322661" sldId="274"/>
            <ac:spMk id="2" creationId="{76F7F352-6633-4448-92F2-05B263B5DC16}"/>
          </ac:spMkLst>
        </pc:spChg>
        <pc:spChg chg="mod">
          <ac:chgData name="Lester Cash" userId="f7058525b2ddb331" providerId="LiveId" clId="{A3BA56A8-8391-4A78-B6C1-720CC419B365}" dt="2021-04-28T03:01:58.714" v="8835" actId="255"/>
          <ac:spMkLst>
            <pc:docMk/>
            <pc:sldMk cId="1406322661" sldId="274"/>
            <ac:spMk id="3" creationId="{9E948A08-0FF8-4A02-A5B5-25DE19D5A3B7}"/>
          </ac:spMkLst>
        </pc:spChg>
        <pc:spChg chg="mod">
          <ac:chgData name="Lester Cash" userId="f7058525b2ddb331" providerId="LiveId" clId="{A3BA56A8-8391-4A78-B6C1-720CC419B365}" dt="2021-04-21T16:56:31.877" v="3785" actId="20577"/>
          <ac:spMkLst>
            <pc:docMk/>
            <pc:sldMk cId="1406322661" sldId="274"/>
            <ac:spMk id="4" creationId="{FA9B2DEE-8F6A-409E-A7FF-B7004DAAF406}"/>
          </ac:spMkLst>
        </pc:spChg>
        <pc:spChg chg="mod">
          <ac:chgData name="Lester Cash" userId="f7058525b2ddb331" providerId="LiveId" clId="{A3BA56A8-8391-4A78-B6C1-720CC419B365}" dt="2021-04-28T18:16:54.015" v="9337" actId="20577"/>
          <ac:spMkLst>
            <pc:docMk/>
            <pc:sldMk cId="1406322661" sldId="274"/>
            <ac:spMk id="5" creationId="{E3F3AD71-8D10-46F4-B97D-A2B02D47A029}"/>
          </ac:spMkLst>
        </pc:spChg>
        <pc:spChg chg="mod">
          <ac:chgData name="Lester Cash" userId="f7058525b2ddb331" providerId="LiveId" clId="{A3BA56A8-8391-4A78-B6C1-720CC419B365}" dt="2021-04-21T16:56:13.958" v="3750" actId="20577"/>
          <ac:spMkLst>
            <pc:docMk/>
            <pc:sldMk cId="1406322661" sldId="274"/>
            <ac:spMk id="6" creationId="{0A0407F9-2F5E-41E5-AC18-1DDE6C5E0A7E}"/>
          </ac:spMkLst>
        </pc:spChg>
      </pc:sldChg>
      <pc:sldChg chg="modSp new mod modTransition">
        <pc:chgData name="Lester Cash" userId="f7058525b2ddb331" providerId="LiveId" clId="{A3BA56A8-8391-4A78-B6C1-720CC419B365}" dt="2021-04-28T14:30:17.372" v="9334" actId="20577"/>
        <pc:sldMkLst>
          <pc:docMk/>
          <pc:sldMk cId="954501254" sldId="275"/>
        </pc:sldMkLst>
        <pc:spChg chg="mod">
          <ac:chgData name="Lester Cash" userId="f7058525b2ddb331" providerId="LiveId" clId="{A3BA56A8-8391-4A78-B6C1-720CC419B365}" dt="2021-04-21T18:38:13.783" v="4601" actId="20577"/>
          <ac:spMkLst>
            <pc:docMk/>
            <pc:sldMk cId="954501254" sldId="275"/>
            <ac:spMk id="2" creationId="{AA5B9F69-01B4-417E-A1D3-52EA784F4080}"/>
          </ac:spMkLst>
        </pc:spChg>
        <pc:spChg chg="mod">
          <ac:chgData name="Lester Cash" userId="f7058525b2ddb331" providerId="LiveId" clId="{A3BA56A8-8391-4A78-B6C1-720CC419B365}" dt="2021-04-26T02:27:03.145" v="8746" actId="20577"/>
          <ac:spMkLst>
            <pc:docMk/>
            <pc:sldMk cId="954501254" sldId="275"/>
            <ac:spMk id="3" creationId="{3AE33141-ABDC-444B-BB41-B5A7EDDB0D9E}"/>
          </ac:spMkLst>
        </pc:spChg>
        <pc:spChg chg="mod">
          <ac:chgData name="Lester Cash" userId="f7058525b2ddb331" providerId="LiveId" clId="{A3BA56A8-8391-4A78-B6C1-720CC419B365}" dt="2021-04-21T18:38:18.523" v="4611" actId="20577"/>
          <ac:spMkLst>
            <pc:docMk/>
            <pc:sldMk cId="954501254" sldId="275"/>
            <ac:spMk id="4" creationId="{F5A6E7AF-89D0-4329-A096-D8498BB85679}"/>
          </ac:spMkLst>
        </pc:spChg>
        <pc:spChg chg="mod">
          <ac:chgData name="Lester Cash" userId="f7058525b2ddb331" providerId="LiveId" clId="{A3BA56A8-8391-4A78-B6C1-720CC419B365}" dt="2021-04-28T14:30:17.372" v="9334" actId="20577"/>
          <ac:spMkLst>
            <pc:docMk/>
            <pc:sldMk cId="954501254" sldId="275"/>
            <ac:spMk id="5" creationId="{16013E1F-4A85-421C-AC45-A301CDE71CE4}"/>
          </ac:spMkLst>
        </pc:spChg>
        <pc:spChg chg="mod">
          <ac:chgData name="Lester Cash" userId="f7058525b2ddb331" providerId="LiveId" clId="{A3BA56A8-8391-4A78-B6C1-720CC419B365}" dt="2021-04-21T18:37:45.688" v="4559" actId="20577"/>
          <ac:spMkLst>
            <pc:docMk/>
            <pc:sldMk cId="954501254" sldId="275"/>
            <ac:spMk id="6" creationId="{24297AC2-688A-48B4-A623-FFB666406540}"/>
          </ac:spMkLst>
        </pc:spChg>
      </pc:sldChg>
      <pc:sldChg chg="modSp new mod modTransition">
        <pc:chgData name="Lester Cash" userId="f7058525b2ddb331" providerId="LiveId" clId="{A3BA56A8-8391-4A78-B6C1-720CC419B365}" dt="2021-04-28T02:42:18.002" v="8774"/>
        <pc:sldMkLst>
          <pc:docMk/>
          <pc:sldMk cId="1981813560" sldId="276"/>
        </pc:sldMkLst>
        <pc:spChg chg="mod">
          <ac:chgData name="Lester Cash" userId="f7058525b2ddb331" providerId="LiveId" clId="{A3BA56A8-8391-4A78-B6C1-720CC419B365}" dt="2021-04-21T19:57:19.118" v="7952" actId="20577"/>
          <ac:spMkLst>
            <pc:docMk/>
            <pc:sldMk cId="1981813560" sldId="276"/>
            <ac:spMk id="2" creationId="{DE94D02F-D13B-477C-B5E8-F5BF77AAA754}"/>
          </ac:spMkLst>
        </pc:spChg>
        <pc:spChg chg="mod">
          <ac:chgData name="Lester Cash" userId="f7058525b2ddb331" providerId="LiveId" clId="{A3BA56A8-8391-4A78-B6C1-720CC419B365}" dt="2021-04-21T20:06:38.711" v="8629" actId="20577"/>
          <ac:spMkLst>
            <pc:docMk/>
            <pc:sldMk cId="1981813560" sldId="276"/>
            <ac:spMk id="3" creationId="{D2C8713C-12CD-47B1-99E5-61C119AE3E9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April 28,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15597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April 28,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7315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April 28,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6007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April 28,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8941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April 28,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559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April 28,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0499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April 28,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0092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April 28,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1686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April 28,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8763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April 28,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0153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April 28,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2361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April 28,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46656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0996234-1945-4ECD-A6C3-ED4B32A38D2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65A16-67E5-4E30-9E9E-8EA445D454B4}"/>
              </a:ext>
            </a:extLst>
          </p:cNvPr>
          <p:cNvSpPr>
            <a:spLocks noGrp="1"/>
          </p:cNvSpPr>
          <p:nvPr>
            <p:ph type="ctrTitle"/>
          </p:nvPr>
        </p:nvSpPr>
        <p:spPr>
          <a:xfrm>
            <a:off x="1524000" y="1594850"/>
            <a:ext cx="9144000" cy="1304013"/>
          </a:xfrm>
        </p:spPr>
        <p:txBody>
          <a:bodyPr>
            <a:normAutofit fontScale="90000"/>
          </a:bodyPr>
          <a:lstStyle/>
          <a:p>
            <a:r>
              <a:rPr lang="en-US" dirty="0">
                <a:solidFill>
                  <a:srgbClr val="FFFFFF"/>
                </a:solidFill>
              </a:rPr>
              <a:t>The Diffusion of pollution into the atmosphere</a:t>
            </a:r>
          </a:p>
        </p:txBody>
      </p:sp>
      <p:sp>
        <p:nvSpPr>
          <p:cNvPr id="3" name="Subtitle 2">
            <a:extLst>
              <a:ext uri="{FF2B5EF4-FFF2-40B4-BE49-F238E27FC236}">
                <a16:creationId xmlns:a16="http://schemas.microsoft.com/office/drawing/2014/main" id="{D33E0BAD-86DC-4C68-BB59-DCF6A820F419}"/>
              </a:ext>
            </a:extLst>
          </p:cNvPr>
          <p:cNvSpPr>
            <a:spLocks noGrp="1"/>
          </p:cNvSpPr>
          <p:nvPr>
            <p:ph type="subTitle" idx="1"/>
          </p:nvPr>
        </p:nvSpPr>
        <p:spPr>
          <a:xfrm>
            <a:off x="2311179" y="2983727"/>
            <a:ext cx="7569642" cy="890545"/>
          </a:xfrm>
        </p:spPr>
        <p:txBody>
          <a:bodyPr>
            <a:normAutofit/>
          </a:bodyPr>
          <a:lstStyle/>
          <a:p>
            <a:endParaRPr lang="en-US" dirty="0">
              <a:solidFill>
                <a:srgbClr val="FFFFFF"/>
              </a:solidFill>
            </a:endParaRPr>
          </a:p>
          <a:p>
            <a:r>
              <a:rPr lang="en-US" dirty="0">
                <a:solidFill>
                  <a:srgbClr val="FFFFFF"/>
                </a:solidFill>
              </a:rPr>
              <a:t>Brian Cash, g01032058, 4/28/21</a:t>
            </a:r>
          </a:p>
        </p:txBody>
      </p:sp>
      <p:sp>
        <p:nvSpPr>
          <p:cNvPr id="13" name="Rectangle 12">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09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mute="1">
                <p:cTn id="22" repeatCount="indefinite" fill="hold" display="0">
                  <p:stCondLst>
                    <p:cond delay="indefinite"/>
                  </p:stCondLst>
                </p:cTn>
                <p:tgtEl>
                  <p:spTgt spid="4"/>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D6850-A01F-48DD-8252-3302228B899B}"/>
              </a:ext>
            </a:extLst>
          </p:cNvPr>
          <p:cNvSpPr>
            <a:spLocks noGrp="1"/>
          </p:cNvSpPr>
          <p:nvPr>
            <p:ph type="body" idx="1"/>
          </p:nvPr>
        </p:nvSpPr>
        <p:spPr/>
        <p:txBody>
          <a:bodyPr/>
          <a:lstStyle/>
          <a:p>
            <a:r>
              <a:rPr lang="en-US" dirty="0"/>
              <a:t>Car Parameters</a:t>
            </a:r>
          </a:p>
        </p:txBody>
      </p:sp>
      <p:sp>
        <p:nvSpPr>
          <p:cNvPr id="3" name="Content Placeholder 2">
            <a:extLst>
              <a:ext uri="{FF2B5EF4-FFF2-40B4-BE49-F238E27FC236}">
                <a16:creationId xmlns:a16="http://schemas.microsoft.com/office/drawing/2014/main" id="{D32A6EEA-727A-41C3-9F8D-DAF159F01826}"/>
              </a:ext>
            </a:extLst>
          </p:cNvPr>
          <p:cNvSpPr>
            <a:spLocks noGrp="1"/>
          </p:cNvSpPr>
          <p:nvPr>
            <p:ph sz="half" idx="2"/>
          </p:nvPr>
        </p:nvSpPr>
        <p:spPr/>
        <p:txBody>
          <a:bodyPr>
            <a:normAutofit/>
          </a:bodyPr>
          <a:lstStyle/>
          <a:p>
            <a:r>
              <a:rPr lang="en-US" dirty="0"/>
              <a:t>Particle amount- 5000</a:t>
            </a:r>
          </a:p>
          <a:p>
            <a:r>
              <a:rPr lang="en-US" dirty="0"/>
              <a:t>source height – .2 m </a:t>
            </a:r>
          </a:p>
          <a:p>
            <a:r>
              <a:rPr lang="en-US" dirty="0"/>
              <a:t>wind dynamics – 4D Wind Force file (Time, Altitude, Latitude, Longitude)</a:t>
            </a:r>
          </a:p>
          <a:p>
            <a:r>
              <a:rPr lang="en-US" dirty="0"/>
              <a:t>Orientation - horizontal</a:t>
            </a:r>
          </a:p>
          <a:p>
            <a:endParaRPr lang="en-US" dirty="0"/>
          </a:p>
        </p:txBody>
      </p:sp>
      <p:sp>
        <p:nvSpPr>
          <p:cNvPr id="4" name="Text Placeholder 3">
            <a:extLst>
              <a:ext uri="{FF2B5EF4-FFF2-40B4-BE49-F238E27FC236}">
                <a16:creationId xmlns:a16="http://schemas.microsoft.com/office/drawing/2014/main" id="{E854F11E-9909-4AA5-BB24-29206878E590}"/>
              </a:ext>
            </a:extLst>
          </p:cNvPr>
          <p:cNvSpPr>
            <a:spLocks noGrp="1"/>
          </p:cNvSpPr>
          <p:nvPr>
            <p:ph type="body" sz="quarter" idx="3"/>
          </p:nvPr>
        </p:nvSpPr>
        <p:spPr/>
        <p:txBody>
          <a:bodyPr/>
          <a:lstStyle/>
          <a:p>
            <a:r>
              <a:rPr lang="en-US" dirty="0" err="1"/>
              <a:t>Fluestack</a:t>
            </a:r>
            <a:r>
              <a:rPr lang="en-US" dirty="0"/>
              <a:t> Parameters</a:t>
            </a:r>
          </a:p>
        </p:txBody>
      </p:sp>
      <p:sp>
        <p:nvSpPr>
          <p:cNvPr id="5" name="Content Placeholder 4">
            <a:extLst>
              <a:ext uri="{FF2B5EF4-FFF2-40B4-BE49-F238E27FC236}">
                <a16:creationId xmlns:a16="http://schemas.microsoft.com/office/drawing/2014/main" id="{5091B8FE-7187-4837-9B87-364962E3CBE2}"/>
              </a:ext>
            </a:extLst>
          </p:cNvPr>
          <p:cNvSpPr>
            <a:spLocks noGrp="1"/>
          </p:cNvSpPr>
          <p:nvPr>
            <p:ph sz="quarter" idx="4"/>
          </p:nvPr>
        </p:nvSpPr>
        <p:spPr/>
        <p:txBody>
          <a:bodyPr>
            <a:normAutofit/>
          </a:bodyPr>
          <a:lstStyle/>
          <a:p>
            <a:r>
              <a:rPr lang="en-US" dirty="0"/>
              <a:t>Particle amount- 5000</a:t>
            </a:r>
          </a:p>
          <a:p>
            <a:r>
              <a:rPr lang="en-US" dirty="0"/>
              <a:t>source height – 420 m (Based on Example)</a:t>
            </a:r>
          </a:p>
          <a:p>
            <a:r>
              <a:rPr lang="en-US" dirty="0"/>
              <a:t>wind speed – 4D Wind Force file (Time, Altitude, Latitude, Longitude)</a:t>
            </a:r>
          </a:p>
          <a:p>
            <a:r>
              <a:rPr lang="en-US" dirty="0"/>
              <a:t>Orientation - Vertical</a:t>
            </a:r>
          </a:p>
        </p:txBody>
      </p:sp>
      <p:sp>
        <p:nvSpPr>
          <p:cNvPr id="6" name="Title 5">
            <a:extLst>
              <a:ext uri="{FF2B5EF4-FFF2-40B4-BE49-F238E27FC236}">
                <a16:creationId xmlns:a16="http://schemas.microsoft.com/office/drawing/2014/main" id="{3CA1BF17-C41F-4BAC-87F7-64A3D2F32933}"/>
              </a:ext>
            </a:extLst>
          </p:cNvPr>
          <p:cNvSpPr>
            <a:spLocks noGrp="1"/>
          </p:cNvSpPr>
          <p:nvPr>
            <p:ph type="title"/>
          </p:nvPr>
        </p:nvSpPr>
        <p:spPr/>
        <p:txBody>
          <a:bodyPr/>
          <a:lstStyle/>
          <a:p>
            <a:r>
              <a:rPr lang="en-US" dirty="0"/>
              <a:t>Data- puff Model</a:t>
            </a:r>
          </a:p>
        </p:txBody>
      </p:sp>
    </p:spTree>
    <p:extLst>
      <p:ext uri="{BB962C8B-B14F-4D97-AF65-F5344CB8AC3E}">
        <p14:creationId xmlns:p14="http://schemas.microsoft.com/office/powerpoint/2010/main" val="1010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42C016-2683-48A1-AFF4-6E027FD7AD46}"/>
              </a:ext>
            </a:extLst>
          </p:cNvPr>
          <p:cNvSpPr>
            <a:spLocks noGrp="1"/>
          </p:cNvSpPr>
          <p:nvPr>
            <p:ph type="body" idx="1"/>
          </p:nvPr>
        </p:nvSpPr>
        <p:spPr/>
        <p:txBody>
          <a:bodyPr/>
          <a:lstStyle/>
          <a:p>
            <a:r>
              <a:rPr lang="en-US" dirty="0"/>
              <a:t>Angled View</a:t>
            </a:r>
          </a:p>
        </p:txBody>
      </p:sp>
      <p:sp>
        <p:nvSpPr>
          <p:cNvPr id="4" name="Text Placeholder 3">
            <a:extLst>
              <a:ext uri="{FF2B5EF4-FFF2-40B4-BE49-F238E27FC236}">
                <a16:creationId xmlns:a16="http://schemas.microsoft.com/office/drawing/2014/main" id="{7A6B1CD0-BCFA-4FA8-BAB0-F51BF92F442F}"/>
              </a:ext>
            </a:extLst>
          </p:cNvPr>
          <p:cNvSpPr>
            <a:spLocks noGrp="1"/>
          </p:cNvSpPr>
          <p:nvPr>
            <p:ph type="body" sz="quarter" idx="3"/>
          </p:nvPr>
        </p:nvSpPr>
        <p:spPr/>
        <p:txBody>
          <a:bodyPr/>
          <a:lstStyle/>
          <a:p>
            <a:r>
              <a:rPr lang="en-US" dirty="0"/>
              <a:t>Side View</a:t>
            </a:r>
          </a:p>
        </p:txBody>
      </p:sp>
      <p:sp>
        <p:nvSpPr>
          <p:cNvPr id="6" name="Title 5">
            <a:extLst>
              <a:ext uri="{FF2B5EF4-FFF2-40B4-BE49-F238E27FC236}">
                <a16:creationId xmlns:a16="http://schemas.microsoft.com/office/drawing/2014/main" id="{7E4E046A-C647-49F8-A21C-8E3625CC9D21}"/>
              </a:ext>
            </a:extLst>
          </p:cNvPr>
          <p:cNvSpPr>
            <a:spLocks noGrp="1"/>
          </p:cNvSpPr>
          <p:nvPr>
            <p:ph type="title"/>
          </p:nvPr>
        </p:nvSpPr>
        <p:spPr/>
        <p:txBody>
          <a:bodyPr/>
          <a:lstStyle/>
          <a:p>
            <a:r>
              <a:rPr lang="en-US" dirty="0"/>
              <a:t>Results- Puff model for chimney/</a:t>
            </a:r>
            <a:r>
              <a:rPr lang="en-US" dirty="0" err="1"/>
              <a:t>fluestack</a:t>
            </a:r>
            <a:endParaRPr lang="en-US" dirty="0"/>
          </a:p>
        </p:txBody>
      </p:sp>
      <p:pic>
        <p:nvPicPr>
          <p:cNvPr id="10" name="Content Placeholder 9" descr="Chart&#10;&#10;Description automatically generated">
            <a:extLst>
              <a:ext uri="{FF2B5EF4-FFF2-40B4-BE49-F238E27FC236}">
                <a16:creationId xmlns:a16="http://schemas.microsoft.com/office/drawing/2014/main" id="{665CC2BC-0AC1-43FB-9429-D0B5D54B3D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34344" y="3198813"/>
            <a:ext cx="4114800" cy="2743200"/>
          </a:xfrm>
        </p:spPr>
      </p:pic>
      <p:pic>
        <p:nvPicPr>
          <p:cNvPr id="13" name="Content Placeholder 12" descr="Chart&#10;&#10;Description automatically generated">
            <a:extLst>
              <a:ext uri="{FF2B5EF4-FFF2-40B4-BE49-F238E27FC236}">
                <a16:creationId xmlns:a16="http://schemas.microsoft.com/office/drawing/2014/main" id="{3DB58282-CF88-4742-BA00-52076582822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29462" y="3198813"/>
            <a:ext cx="4114800" cy="2743200"/>
          </a:xfrm>
        </p:spPr>
      </p:pic>
    </p:spTree>
    <p:extLst>
      <p:ext uri="{BB962C8B-B14F-4D97-AF65-F5344CB8AC3E}">
        <p14:creationId xmlns:p14="http://schemas.microsoft.com/office/powerpoint/2010/main" val="153170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34C-DC95-4610-A911-D2BB264646CB}"/>
              </a:ext>
            </a:extLst>
          </p:cNvPr>
          <p:cNvSpPr>
            <a:spLocks noGrp="1"/>
          </p:cNvSpPr>
          <p:nvPr>
            <p:ph type="body" idx="1"/>
          </p:nvPr>
        </p:nvSpPr>
        <p:spPr/>
        <p:txBody>
          <a:bodyPr/>
          <a:lstStyle/>
          <a:p>
            <a:r>
              <a:rPr lang="en-US" dirty="0"/>
              <a:t>Angled View</a:t>
            </a:r>
          </a:p>
        </p:txBody>
      </p:sp>
      <p:sp>
        <p:nvSpPr>
          <p:cNvPr id="4" name="Text Placeholder 3">
            <a:extLst>
              <a:ext uri="{FF2B5EF4-FFF2-40B4-BE49-F238E27FC236}">
                <a16:creationId xmlns:a16="http://schemas.microsoft.com/office/drawing/2014/main" id="{21014E70-C9B4-48F7-9B89-88085DF2FE53}"/>
              </a:ext>
            </a:extLst>
          </p:cNvPr>
          <p:cNvSpPr>
            <a:spLocks noGrp="1"/>
          </p:cNvSpPr>
          <p:nvPr>
            <p:ph type="body" sz="quarter" idx="3"/>
          </p:nvPr>
        </p:nvSpPr>
        <p:spPr/>
        <p:txBody>
          <a:bodyPr/>
          <a:lstStyle/>
          <a:p>
            <a:r>
              <a:rPr lang="en-US" dirty="0"/>
              <a:t>Side View</a:t>
            </a:r>
          </a:p>
        </p:txBody>
      </p:sp>
      <p:sp>
        <p:nvSpPr>
          <p:cNvPr id="6" name="Title 5">
            <a:extLst>
              <a:ext uri="{FF2B5EF4-FFF2-40B4-BE49-F238E27FC236}">
                <a16:creationId xmlns:a16="http://schemas.microsoft.com/office/drawing/2014/main" id="{A8199E2C-0362-4C35-B449-734853C7D7B8}"/>
              </a:ext>
            </a:extLst>
          </p:cNvPr>
          <p:cNvSpPr>
            <a:spLocks noGrp="1"/>
          </p:cNvSpPr>
          <p:nvPr>
            <p:ph type="title"/>
          </p:nvPr>
        </p:nvSpPr>
        <p:spPr/>
        <p:txBody>
          <a:bodyPr/>
          <a:lstStyle/>
          <a:p>
            <a:r>
              <a:rPr lang="en-US" dirty="0"/>
              <a:t>Results- Puff for car exhaust</a:t>
            </a:r>
          </a:p>
        </p:txBody>
      </p:sp>
      <p:pic>
        <p:nvPicPr>
          <p:cNvPr id="12" name="Content Placeholder 11" descr="Chart, radar chart&#10;&#10;Description automatically generated">
            <a:extLst>
              <a:ext uri="{FF2B5EF4-FFF2-40B4-BE49-F238E27FC236}">
                <a16:creationId xmlns:a16="http://schemas.microsoft.com/office/drawing/2014/main" id="{E7E8F7C4-92E9-4A45-93BF-41CF3C468B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34344" y="3198813"/>
            <a:ext cx="4114800" cy="2743200"/>
          </a:xfrm>
        </p:spPr>
      </p:pic>
      <p:pic>
        <p:nvPicPr>
          <p:cNvPr id="14" name="Content Placeholder 13" descr="Chart&#10;&#10;Description automatically generated">
            <a:extLst>
              <a:ext uri="{FF2B5EF4-FFF2-40B4-BE49-F238E27FC236}">
                <a16:creationId xmlns:a16="http://schemas.microsoft.com/office/drawing/2014/main" id="{4AC6EDEC-D81E-4F31-A331-648B5FC1287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29462" y="3198813"/>
            <a:ext cx="4114800" cy="2743200"/>
          </a:xfrm>
        </p:spPr>
      </p:pic>
    </p:spTree>
    <p:extLst>
      <p:ext uri="{BB962C8B-B14F-4D97-AF65-F5344CB8AC3E}">
        <p14:creationId xmlns:p14="http://schemas.microsoft.com/office/powerpoint/2010/main" val="102847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B9F69-01B4-417E-A1D3-52EA784F4080}"/>
              </a:ext>
            </a:extLst>
          </p:cNvPr>
          <p:cNvSpPr>
            <a:spLocks noGrp="1"/>
          </p:cNvSpPr>
          <p:nvPr>
            <p:ph type="body" idx="1"/>
          </p:nvPr>
        </p:nvSpPr>
        <p:spPr/>
        <p:txBody>
          <a:bodyPr/>
          <a:lstStyle/>
          <a:p>
            <a:r>
              <a:rPr lang="en-US" dirty="0"/>
              <a:t>Gaussian Plume Model</a:t>
            </a:r>
          </a:p>
        </p:txBody>
      </p:sp>
      <p:sp>
        <p:nvSpPr>
          <p:cNvPr id="3" name="Content Placeholder 2">
            <a:extLst>
              <a:ext uri="{FF2B5EF4-FFF2-40B4-BE49-F238E27FC236}">
                <a16:creationId xmlns:a16="http://schemas.microsoft.com/office/drawing/2014/main" id="{3AE33141-ABDC-444B-BB41-B5A7EDDB0D9E}"/>
              </a:ext>
            </a:extLst>
          </p:cNvPr>
          <p:cNvSpPr>
            <a:spLocks noGrp="1"/>
          </p:cNvSpPr>
          <p:nvPr>
            <p:ph sz="half" idx="2"/>
          </p:nvPr>
        </p:nvSpPr>
        <p:spPr/>
        <p:txBody>
          <a:bodyPr>
            <a:normAutofit/>
          </a:bodyPr>
          <a:lstStyle/>
          <a:p>
            <a:pPr marL="0" indent="0">
              <a:buNone/>
            </a:pPr>
            <a:r>
              <a:rPr lang="en-US" sz="1200" dirty="0"/>
              <a:t>While being the more stable of the two models I worked on, there were some significant results. </a:t>
            </a:r>
          </a:p>
          <a:p>
            <a:pPr marL="0" indent="0">
              <a:buNone/>
            </a:pPr>
            <a:r>
              <a:rPr lang="en-US" sz="1200" dirty="0"/>
              <a:t>For cars, we can see that the pollution will reach out to about 200m which was a stated value by experts when I was working in the Opportunity Project in 2020. Furthermore, the density predictions fall in-between the empirically gained values of 18-40 mg/m^3.  I believe these values to be accurate and valid.</a:t>
            </a:r>
          </a:p>
          <a:p>
            <a:pPr marL="0" indent="0">
              <a:buNone/>
            </a:pPr>
            <a:r>
              <a:rPr lang="en-US" sz="1200" dirty="0"/>
              <a:t>For the chimney, given the calculations and came out accurate for the car example, I believe the chimney example is also accurate. This would indicate that even at 10X the amount of pollution per second, the chimney would boast better stats than 10 cars. However, the amount that reaches the 600-meter mark means that while it has some comparable stats, it is still reaching further distances which the cars will not unless it drives past said distance.</a:t>
            </a:r>
          </a:p>
        </p:txBody>
      </p:sp>
      <p:sp>
        <p:nvSpPr>
          <p:cNvPr id="4" name="Text Placeholder 3">
            <a:extLst>
              <a:ext uri="{FF2B5EF4-FFF2-40B4-BE49-F238E27FC236}">
                <a16:creationId xmlns:a16="http://schemas.microsoft.com/office/drawing/2014/main" id="{F5A6E7AF-89D0-4329-A096-D8498BB85679}"/>
              </a:ext>
            </a:extLst>
          </p:cNvPr>
          <p:cNvSpPr>
            <a:spLocks noGrp="1"/>
          </p:cNvSpPr>
          <p:nvPr>
            <p:ph type="body" sz="quarter" idx="3"/>
          </p:nvPr>
        </p:nvSpPr>
        <p:spPr/>
        <p:txBody>
          <a:bodyPr/>
          <a:lstStyle/>
          <a:p>
            <a:r>
              <a:rPr lang="en-US" dirty="0"/>
              <a:t>PUFF Model</a:t>
            </a:r>
          </a:p>
        </p:txBody>
      </p:sp>
      <p:sp>
        <p:nvSpPr>
          <p:cNvPr id="5" name="Content Placeholder 4">
            <a:extLst>
              <a:ext uri="{FF2B5EF4-FFF2-40B4-BE49-F238E27FC236}">
                <a16:creationId xmlns:a16="http://schemas.microsoft.com/office/drawing/2014/main" id="{16013E1F-4A85-421C-AC45-A301CDE71CE4}"/>
              </a:ext>
            </a:extLst>
          </p:cNvPr>
          <p:cNvSpPr>
            <a:spLocks noGrp="1"/>
          </p:cNvSpPr>
          <p:nvPr>
            <p:ph sz="quarter" idx="4"/>
          </p:nvPr>
        </p:nvSpPr>
        <p:spPr/>
        <p:txBody>
          <a:bodyPr>
            <a:normAutofit/>
          </a:bodyPr>
          <a:lstStyle/>
          <a:p>
            <a:pPr marL="0" indent="0">
              <a:buNone/>
            </a:pPr>
            <a:r>
              <a:rPr lang="en-US" sz="1200" dirty="0"/>
              <a:t>While the error with the particles lowering too much exists with the chimney example due to interpolation problems, we do get to see a pretty good representation of the differences between the two point-sources. </a:t>
            </a:r>
          </a:p>
          <a:p>
            <a:pPr marL="0" indent="0">
              <a:buNone/>
            </a:pPr>
            <a:r>
              <a:rPr lang="en-US" sz="1200" dirty="0"/>
              <a:t>We see how the car exhaust particles do move away and spread however in certain areas the particles will remain in a gas mass for a bit which is how pollution tends to act as it first is exhausted. We also see how this type of pollution doesn’t tend to rise immediately given the parameters used here, meaning this pollution is more likely to affect our breathing.</a:t>
            </a:r>
          </a:p>
          <a:p>
            <a:pPr marL="0" indent="0">
              <a:buNone/>
            </a:pPr>
            <a:r>
              <a:rPr lang="en-US" sz="1200" dirty="0"/>
              <a:t>In the Chimney example we can see that the particles are more likely to diffuse outwards at its higher altitude, however these particles do settle into lower parts of the atmosphere as well.  This type of pollution being so high up tends to affect greenhouse gas problems more than human health problems, but it still can affect human health as well.</a:t>
            </a:r>
          </a:p>
        </p:txBody>
      </p:sp>
      <p:sp>
        <p:nvSpPr>
          <p:cNvPr id="6" name="Title 5">
            <a:extLst>
              <a:ext uri="{FF2B5EF4-FFF2-40B4-BE49-F238E27FC236}">
                <a16:creationId xmlns:a16="http://schemas.microsoft.com/office/drawing/2014/main" id="{24297AC2-688A-48B4-A623-FFB666406540}"/>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95450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6A15-4117-49F5-B703-80BDCBFA37F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32B7324-6A5F-40B8-BFB6-DC84D83DF01A}"/>
              </a:ext>
            </a:extLst>
          </p:cNvPr>
          <p:cNvSpPr>
            <a:spLocks noGrp="1"/>
          </p:cNvSpPr>
          <p:nvPr>
            <p:ph idx="1"/>
          </p:nvPr>
        </p:nvSpPr>
        <p:spPr/>
        <p:txBody>
          <a:bodyPr>
            <a:normAutofit fontScale="85000" lnSpcReduction="10000"/>
          </a:bodyPr>
          <a:lstStyle/>
          <a:p>
            <a:pPr marL="0" indent="0">
              <a:buNone/>
            </a:pPr>
            <a:r>
              <a:rPr lang="en-US" dirty="0"/>
              <a:t>Point source pollution near the layer of the atmosphere we live our daily lives in is comparably worse than that of point pollution in higher layers. However, the atmosphere is an open system and pollution in the higher layers can settle into the lower ones over time. With the larger distance that chimney pollution reaches, this upper hand is not very great.</a:t>
            </a:r>
          </a:p>
          <a:p>
            <a:pPr marL="0" indent="0">
              <a:buNone/>
            </a:pPr>
            <a:r>
              <a:rPr lang="en-US" dirty="0"/>
              <a:t>A takeaway from this is how to diffuse and settle the argument about if electric cars are worse than regular cars. I can safely say the answer is no.  While averagely a good fuel emission car in the US would have about 250 g/mi for its CO2 rating while a regular Tesla Model 3 would have about 100 g/mi of CO2 based off its energy consumption (in Northern Virginia, can vary from area to area given energy practices). Even if it is sourcing all it’s energy from plants that pollute through chimneys into the atmosphere, it is still arguably better than having 10-100 cars polluting at even higher rates than the ones I modeled polluting into the lower atmosphere.</a:t>
            </a:r>
          </a:p>
          <a:p>
            <a:pPr marL="0" indent="0">
              <a:buNone/>
            </a:pPr>
            <a:r>
              <a:rPr lang="en-US" dirty="0"/>
              <a:t>There are plenty of other health risks these results can speak to, but this is just one of the conclusions I’ve decided to show.</a:t>
            </a:r>
          </a:p>
        </p:txBody>
      </p:sp>
    </p:spTree>
    <p:extLst>
      <p:ext uri="{BB962C8B-B14F-4D97-AF65-F5344CB8AC3E}">
        <p14:creationId xmlns:p14="http://schemas.microsoft.com/office/powerpoint/2010/main" val="353128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D02F-D13B-477C-B5E8-F5BF77AAA754}"/>
              </a:ext>
            </a:extLst>
          </p:cNvPr>
          <p:cNvSpPr>
            <a:spLocks noGrp="1"/>
          </p:cNvSpPr>
          <p:nvPr>
            <p:ph type="title"/>
          </p:nvPr>
        </p:nvSpPr>
        <p:spPr/>
        <p:txBody>
          <a:bodyPr/>
          <a:lstStyle/>
          <a:p>
            <a:r>
              <a:rPr lang="en-US" dirty="0"/>
              <a:t>Future work/improvements</a:t>
            </a:r>
          </a:p>
        </p:txBody>
      </p:sp>
      <p:sp>
        <p:nvSpPr>
          <p:cNvPr id="3" name="Content Placeholder 2">
            <a:extLst>
              <a:ext uri="{FF2B5EF4-FFF2-40B4-BE49-F238E27FC236}">
                <a16:creationId xmlns:a16="http://schemas.microsoft.com/office/drawing/2014/main" id="{D2C8713C-12CD-47B1-99E5-61C119AE3E98}"/>
              </a:ext>
            </a:extLst>
          </p:cNvPr>
          <p:cNvSpPr>
            <a:spLocks noGrp="1"/>
          </p:cNvSpPr>
          <p:nvPr>
            <p:ph idx="1"/>
          </p:nvPr>
        </p:nvSpPr>
        <p:spPr/>
        <p:txBody>
          <a:bodyPr/>
          <a:lstStyle/>
          <a:p>
            <a:r>
              <a:rPr lang="en-US" dirty="0"/>
              <a:t>In the future, I would like to see if differing pollutants would show major differences to the chimney model.</a:t>
            </a:r>
          </a:p>
          <a:p>
            <a:r>
              <a:rPr lang="en-US" dirty="0"/>
              <a:t>The PUFF model needs a lot more optimization to run faster and compute more reasonable results. Settling terms were hardcoded to a much larger model and were very difficult to fit for my model.</a:t>
            </a:r>
          </a:p>
          <a:p>
            <a:r>
              <a:rPr lang="en-US" dirty="0"/>
              <a:t>Finding better wind data for the small-scale interpretations I need.</a:t>
            </a:r>
          </a:p>
          <a:p>
            <a:r>
              <a:rPr lang="en-US" dirty="0"/>
              <a:t>Finding more empirically done studies to find more accurate dispersion terms.</a:t>
            </a:r>
          </a:p>
          <a:p>
            <a:endParaRPr lang="en-US" dirty="0"/>
          </a:p>
        </p:txBody>
      </p:sp>
    </p:spTree>
    <p:extLst>
      <p:ext uri="{BB962C8B-B14F-4D97-AF65-F5344CB8AC3E}">
        <p14:creationId xmlns:p14="http://schemas.microsoft.com/office/powerpoint/2010/main" val="19818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AFC5-8E90-4A49-82B9-5F6F4AD07FD6}"/>
              </a:ext>
            </a:extLst>
          </p:cNvPr>
          <p:cNvSpPr>
            <a:spLocks noGrp="1"/>
          </p:cNvSpPr>
          <p:nvPr>
            <p:ph type="title"/>
          </p:nvPr>
        </p:nvSpPr>
        <p:spPr/>
        <p:txBody>
          <a:bodyPr/>
          <a:lstStyle/>
          <a:p>
            <a:r>
              <a:rPr lang="en-US" dirty="0"/>
              <a:t>Cited sources</a:t>
            </a:r>
          </a:p>
        </p:txBody>
      </p:sp>
      <p:sp>
        <p:nvSpPr>
          <p:cNvPr id="3" name="Content Placeholder 2">
            <a:extLst>
              <a:ext uri="{FF2B5EF4-FFF2-40B4-BE49-F238E27FC236}">
                <a16:creationId xmlns:a16="http://schemas.microsoft.com/office/drawing/2014/main" id="{4DB7E5BD-1968-4D90-92EE-501B57937150}"/>
              </a:ext>
            </a:extLst>
          </p:cNvPr>
          <p:cNvSpPr>
            <a:spLocks noGrp="1"/>
          </p:cNvSpPr>
          <p:nvPr>
            <p:ph idx="1"/>
          </p:nvPr>
        </p:nvSpPr>
        <p:spPr/>
        <p:txBody>
          <a:bodyPr>
            <a:normAutofit fontScale="85000" lnSpcReduction="10000"/>
          </a:bodyPr>
          <a:lstStyle/>
          <a:p>
            <a:r>
              <a:rPr lang="en-US" dirty="0">
                <a:effectLst/>
              </a:rPr>
              <a:t>Environmental Protection Agency. </a:t>
            </a:r>
            <a:r>
              <a:rPr lang="en-US" i="1" dirty="0">
                <a:effectLst/>
              </a:rPr>
              <a:t>Revisions to the Guideline on Air Quality Models: Enhancements to the AERMOD Dispersion Modeling System and Incorporation of Approaches To Address Ozone and Fine Particulate Matter </a:t>
            </a:r>
            <a:r>
              <a:rPr lang="en-US" dirty="0">
                <a:effectLst/>
              </a:rPr>
              <a:t>, vol. 82, no. 10, 17 Jan. 2017, pp. 1–54., www.epa.gov/sites/production/files/2020-09/documents/appw_17.pdf. </a:t>
            </a:r>
            <a:endParaRPr lang="en-US" dirty="0"/>
          </a:p>
          <a:p>
            <a:r>
              <a:rPr lang="en-US" dirty="0">
                <a:effectLst/>
              </a:rPr>
              <a:t>Fu, </a:t>
            </a:r>
            <a:r>
              <a:rPr lang="en-US" dirty="0" err="1">
                <a:effectLst/>
              </a:rPr>
              <a:t>Lixin</a:t>
            </a:r>
            <a:r>
              <a:rPr lang="en-US" dirty="0">
                <a:effectLst/>
              </a:rPr>
              <a:t>, and Yang Chen. </a:t>
            </a:r>
            <a:r>
              <a:rPr lang="en-US" i="1" dirty="0">
                <a:effectLst/>
              </a:rPr>
              <a:t>AIR POLLUTION DYNAMICS AND MODELING</a:t>
            </a:r>
            <a:r>
              <a:rPr lang="en-US" dirty="0">
                <a:effectLst/>
              </a:rPr>
              <a:t>, pp. 1–5., www.eolss.net/sample-chapters/C09/E4-11-05-01.pdf. </a:t>
            </a:r>
          </a:p>
          <a:p>
            <a:r>
              <a:rPr lang="en-US" dirty="0" err="1">
                <a:effectLst/>
              </a:rPr>
              <a:t>Kwong</a:t>
            </a:r>
            <a:r>
              <a:rPr lang="en-US" dirty="0">
                <a:effectLst/>
              </a:rPr>
              <a:t>, Jeffrey. “PUFF MODEL Material.” </a:t>
            </a:r>
            <a:r>
              <a:rPr lang="en-US" i="1" dirty="0">
                <a:effectLst/>
              </a:rPr>
              <a:t>Jeffreys and His Cats Website</a:t>
            </a:r>
            <a:r>
              <a:rPr lang="en-US" dirty="0">
                <a:effectLst/>
              </a:rPr>
              <a:t>, University of Illinois, 2015, publish.illinois.edu/</a:t>
            </a:r>
            <a:r>
              <a:rPr lang="en-US" dirty="0" err="1">
                <a:effectLst/>
              </a:rPr>
              <a:t>pillsburydoughcat</a:t>
            </a:r>
            <a:r>
              <a:rPr lang="en-US" dirty="0">
                <a:effectLst/>
              </a:rPr>
              <a:t>/puff-model/puff-model-supplementary-material/. </a:t>
            </a:r>
          </a:p>
          <a:p>
            <a:r>
              <a:rPr lang="en-US" dirty="0">
                <a:effectLst/>
              </a:rPr>
              <a:t>“On the Environmental Safety of Automobile Vehicles.” </a:t>
            </a:r>
            <a:r>
              <a:rPr lang="en-US" i="1" dirty="0">
                <a:effectLst/>
              </a:rPr>
              <a:t>Https://Unece.org/</a:t>
            </a:r>
            <a:r>
              <a:rPr lang="en-US" dirty="0">
                <a:effectLst/>
              </a:rPr>
              <a:t>, United Nations Economic Commission for Europe, 11 Nov. 2013, unece.org/DAM/trans/doc/2013/wp29/WP.29-161-22e.pdf.</a:t>
            </a:r>
          </a:p>
          <a:p>
            <a:r>
              <a:rPr lang="en-US" dirty="0">
                <a:effectLst/>
              </a:rPr>
              <a:t>“Greenhouse Gas Emissions from Electric and Plug-In Hybrid Vehicles – Results.” </a:t>
            </a:r>
            <a:r>
              <a:rPr lang="en-US" i="1" dirty="0">
                <a:effectLst/>
              </a:rPr>
              <a:t>Www.fueleconomy.gov - the Official Government Source for Fuel Economy Information</a:t>
            </a:r>
            <a:r>
              <a:rPr lang="en-US" dirty="0">
                <a:effectLst/>
              </a:rPr>
              <a:t>, Environmental Protection Agency, www.fueleconomy.gov/feg/Find.do?year=2020&amp;vehicleId=42274&amp;zipCode=22306&amp;action=bt3.  </a:t>
            </a:r>
          </a:p>
          <a:p>
            <a:pPr marL="0" indent="0">
              <a:buNone/>
            </a:pPr>
            <a:endParaRPr lang="en-US" dirty="0">
              <a:effectLst/>
            </a:endParaRPr>
          </a:p>
          <a:p>
            <a:pPr marL="0" indent="0">
              <a:buNone/>
            </a:pPr>
            <a:endParaRPr lang="en-US" dirty="0">
              <a:effectLst/>
            </a:endParaRPr>
          </a:p>
          <a:p>
            <a:pPr marL="0" indent="0">
              <a:buNone/>
            </a:pPr>
            <a:endParaRPr lang="en-US" dirty="0"/>
          </a:p>
        </p:txBody>
      </p:sp>
    </p:spTree>
    <p:extLst>
      <p:ext uri="{BB962C8B-B14F-4D97-AF65-F5344CB8AC3E}">
        <p14:creationId xmlns:p14="http://schemas.microsoft.com/office/powerpoint/2010/main" val="236484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EB18-1D93-4568-B1AB-B934A41A1B04}"/>
              </a:ext>
            </a:extLst>
          </p:cNvPr>
          <p:cNvSpPr>
            <a:spLocks noGrp="1"/>
          </p:cNvSpPr>
          <p:nvPr>
            <p:ph type="title"/>
          </p:nvPr>
        </p:nvSpPr>
        <p:spPr>
          <a:xfrm>
            <a:off x="1374588" y="736062"/>
            <a:ext cx="10241280" cy="1234440"/>
          </a:xfrm>
        </p:spPr>
        <p:txBody>
          <a:bodyPr/>
          <a:lstStyle/>
          <a:p>
            <a:r>
              <a:rPr lang="en-US" dirty="0"/>
              <a:t>The problem</a:t>
            </a:r>
          </a:p>
        </p:txBody>
      </p:sp>
      <p:sp>
        <p:nvSpPr>
          <p:cNvPr id="3" name="Content Placeholder 2">
            <a:extLst>
              <a:ext uri="{FF2B5EF4-FFF2-40B4-BE49-F238E27FC236}">
                <a16:creationId xmlns:a16="http://schemas.microsoft.com/office/drawing/2014/main" id="{D4C8AC86-7D0B-43E4-A853-73305107F301}"/>
              </a:ext>
            </a:extLst>
          </p:cNvPr>
          <p:cNvSpPr>
            <a:spLocks noGrp="1"/>
          </p:cNvSpPr>
          <p:nvPr>
            <p:ph idx="1"/>
          </p:nvPr>
        </p:nvSpPr>
        <p:spPr/>
        <p:txBody>
          <a:bodyPr>
            <a:normAutofit/>
          </a:bodyPr>
          <a:lstStyle/>
          <a:p>
            <a:pPr marL="0" indent="0">
              <a:buNone/>
            </a:pPr>
            <a:r>
              <a:rPr lang="en-US" dirty="0"/>
              <a:t>Point source pollution is a problem with many difficult factors to consider. However, currently the importance of undertaking a large green movement worldwide needs to be informed with an understanding of how exactly pollution diffuses from the source it comes from. </a:t>
            </a:r>
          </a:p>
          <a:p>
            <a:pPr marL="0" indent="0">
              <a:buNone/>
            </a:pPr>
            <a:r>
              <a:rPr lang="en-US" dirty="0"/>
              <a:t>This is difficult to accomplish using purely sensors and emissions inventory, so therein lies the problem: </a:t>
            </a:r>
          </a:p>
          <a:p>
            <a:pPr marL="0" indent="0">
              <a:buNone/>
            </a:pPr>
            <a:endParaRPr lang="en-US" dirty="0"/>
          </a:p>
          <a:p>
            <a:pPr marL="0" indent="0">
              <a:buNone/>
            </a:pPr>
            <a:r>
              <a:rPr lang="en-US" b="1" dirty="0"/>
              <a:t>How can we model this process to gain a better understanding of the real-life phenomena?</a:t>
            </a:r>
          </a:p>
        </p:txBody>
      </p:sp>
    </p:spTree>
    <p:extLst>
      <p:ext uri="{BB962C8B-B14F-4D97-AF65-F5344CB8AC3E}">
        <p14:creationId xmlns:p14="http://schemas.microsoft.com/office/powerpoint/2010/main" val="14293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2E4C-D504-43EC-94A4-001751564982}"/>
              </a:ext>
            </a:extLst>
          </p:cNvPr>
          <p:cNvSpPr>
            <a:spLocks noGrp="1"/>
          </p:cNvSpPr>
          <p:nvPr>
            <p:ph type="title"/>
          </p:nvPr>
        </p:nvSpPr>
        <p:spPr>
          <a:xfrm>
            <a:off x="1371600" y="610257"/>
            <a:ext cx="10241280" cy="1234440"/>
          </a:xfrm>
        </p:spPr>
        <p:txBody>
          <a:bodyPr/>
          <a:lstStyle/>
          <a:p>
            <a:r>
              <a:rPr lang="en-US" dirty="0"/>
              <a:t>Why this topic and problem matters</a:t>
            </a:r>
          </a:p>
        </p:txBody>
      </p:sp>
      <p:sp>
        <p:nvSpPr>
          <p:cNvPr id="3" name="Content Placeholder 2">
            <a:extLst>
              <a:ext uri="{FF2B5EF4-FFF2-40B4-BE49-F238E27FC236}">
                <a16:creationId xmlns:a16="http://schemas.microsoft.com/office/drawing/2014/main" id="{FA5F6131-03A8-4D43-8277-7D8B083EA408}"/>
              </a:ext>
            </a:extLst>
          </p:cNvPr>
          <p:cNvSpPr>
            <a:spLocks noGrp="1"/>
          </p:cNvSpPr>
          <p:nvPr>
            <p:ph idx="1"/>
          </p:nvPr>
        </p:nvSpPr>
        <p:spPr/>
        <p:txBody>
          <a:bodyPr>
            <a:normAutofit lnSpcReduction="10000"/>
          </a:bodyPr>
          <a:lstStyle/>
          <a:p>
            <a:pPr marL="0" indent="0">
              <a:buNone/>
            </a:pPr>
            <a:r>
              <a:rPr lang="en-US" sz="2800" dirty="0"/>
              <a:t>In our daily lives, there are many sources of pollution mixing into our air. However, we never really stop and consider how it diffuses into the air we breath as the atmosphere is a free and open system. Does a car pollute our air the same way a Chimney of a Power Plant? As we enter this era of bringing new green solutions to fixing our climate change problem, we need to remember how exactly these different pollutions affect the problem itself so we can fix the problem right the first time around.</a:t>
            </a:r>
          </a:p>
          <a:p>
            <a:pPr marL="0" indent="0">
              <a:buNone/>
            </a:pPr>
            <a:endParaRPr lang="en-US" dirty="0"/>
          </a:p>
        </p:txBody>
      </p:sp>
    </p:spTree>
    <p:extLst>
      <p:ext uri="{BB962C8B-B14F-4D97-AF65-F5344CB8AC3E}">
        <p14:creationId xmlns:p14="http://schemas.microsoft.com/office/powerpoint/2010/main" val="359207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7DAF-28E1-4653-AFA5-C6030DD01636}"/>
              </a:ext>
            </a:extLst>
          </p:cNvPr>
          <p:cNvSpPr>
            <a:spLocks noGrp="1"/>
          </p:cNvSpPr>
          <p:nvPr>
            <p:ph type="title"/>
          </p:nvPr>
        </p:nvSpPr>
        <p:spPr/>
        <p:txBody>
          <a:bodyPr/>
          <a:lstStyle/>
          <a:p>
            <a:r>
              <a:rPr lang="en-US" dirty="0"/>
              <a:t>Why use molecular dynamic Modeling?</a:t>
            </a:r>
          </a:p>
        </p:txBody>
      </p:sp>
      <p:sp>
        <p:nvSpPr>
          <p:cNvPr id="3" name="Content Placeholder 2">
            <a:extLst>
              <a:ext uri="{FF2B5EF4-FFF2-40B4-BE49-F238E27FC236}">
                <a16:creationId xmlns:a16="http://schemas.microsoft.com/office/drawing/2014/main" id="{3998C6FA-C2A1-4958-85FF-9D5AABEB4A7F}"/>
              </a:ext>
            </a:extLst>
          </p:cNvPr>
          <p:cNvSpPr>
            <a:spLocks noGrp="1"/>
          </p:cNvSpPr>
          <p:nvPr>
            <p:ph idx="1"/>
          </p:nvPr>
        </p:nvSpPr>
        <p:spPr/>
        <p:txBody>
          <a:bodyPr/>
          <a:lstStyle/>
          <a:p>
            <a:pPr marL="0" indent="0" algn="ctr">
              <a:buNone/>
            </a:pPr>
            <a:r>
              <a:rPr lang="en-US" i="1" dirty="0"/>
              <a:t>“Air laden with visible pollution can transform into clear, blue skies within hours by a sudden change in the weather, such as the passage of a weather front. It is obvious, therefore, that air pollution is a dynamic problem.”</a:t>
            </a:r>
          </a:p>
          <a:p>
            <a:pPr marL="0" indent="0" algn="ctr">
              <a:buNone/>
            </a:pPr>
            <a:r>
              <a:rPr lang="en-US" dirty="0"/>
              <a:t> - </a:t>
            </a:r>
            <a:r>
              <a:rPr lang="en-US" sz="1400" dirty="0" err="1"/>
              <a:t>Lixin</a:t>
            </a:r>
            <a:r>
              <a:rPr lang="en-US" sz="1400" dirty="0"/>
              <a:t> FU and Yang CHEN Department of Environmental Sciences and Engineering, Tsinghua University, Beijing, P. R. China </a:t>
            </a:r>
          </a:p>
          <a:p>
            <a:pPr marL="0" indent="0">
              <a:buNone/>
            </a:pPr>
            <a:endParaRPr lang="en-US" sz="1800" dirty="0"/>
          </a:p>
          <a:p>
            <a:pPr marL="0" indent="0">
              <a:buNone/>
            </a:pPr>
            <a:r>
              <a:rPr lang="en-US" dirty="0"/>
              <a:t>The nature of the problem of air pollution </a:t>
            </a:r>
            <a:r>
              <a:rPr lang="en-US"/>
              <a:t>is a physics </a:t>
            </a:r>
            <a:r>
              <a:rPr lang="en-US" dirty="0"/>
              <a:t>problem based in a dynamic field. It is therefor necessary to address the root of this situation within it’s defined states, which makes molecular dynamics a key tool in gaining better understandings of this phenomena.</a:t>
            </a:r>
          </a:p>
        </p:txBody>
      </p:sp>
    </p:spTree>
    <p:extLst>
      <p:ext uri="{BB962C8B-B14F-4D97-AF65-F5344CB8AC3E}">
        <p14:creationId xmlns:p14="http://schemas.microsoft.com/office/powerpoint/2010/main" val="30265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B5E-BF10-4AB9-AE2E-C6CE938829DA}"/>
              </a:ext>
            </a:extLst>
          </p:cNvPr>
          <p:cNvSpPr>
            <a:spLocks noGrp="1"/>
          </p:cNvSpPr>
          <p:nvPr>
            <p:ph type="title"/>
          </p:nvPr>
        </p:nvSpPr>
        <p:spPr>
          <a:xfrm>
            <a:off x="1371600" y="727993"/>
            <a:ext cx="10241280" cy="1234440"/>
          </a:xfrm>
        </p:spPr>
        <p:txBody>
          <a:bodyPr/>
          <a:lstStyle/>
          <a:p>
            <a:r>
              <a:rPr lang="en-US" dirty="0"/>
              <a:t>Factors to consider</a:t>
            </a:r>
          </a:p>
        </p:txBody>
      </p:sp>
      <p:sp>
        <p:nvSpPr>
          <p:cNvPr id="3" name="Content Placeholder 2">
            <a:extLst>
              <a:ext uri="{FF2B5EF4-FFF2-40B4-BE49-F238E27FC236}">
                <a16:creationId xmlns:a16="http://schemas.microsoft.com/office/drawing/2014/main" id="{B21430E6-CC72-4D7D-8ED7-510164A94585}"/>
              </a:ext>
            </a:extLst>
          </p:cNvPr>
          <p:cNvSpPr>
            <a:spLocks noGrp="1"/>
          </p:cNvSpPr>
          <p:nvPr>
            <p:ph sz="half" idx="1"/>
          </p:nvPr>
        </p:nvSpPr>
        <p:spPr/>
        <p:txBody>
          <a:bodyPr>
            <a:noAutofit/>
          </a:bodyPr>
          <a:lstStyle/>
          <a:p>
            <a:pPr marL="0" indent="0">
              <a:buNone/>
            </a:pPr>
            <a:r>
              <a:rPr lang="en-US" sz="1500" dirty="0"/>
              <a:t>With this problem in mind, there are some factors to consider when thinking about pollution diffusing into the air. Some of which are:</a:t>
            </a:r>
          </a:p>
          <a:p>
            <a:r>
              <a:rPr lang="en-US" sz="1500" dirty="0"/>
              <a:t>Differing heights at which pollutant is introduced to the outside system. How does atmospheric pressure change this?</a:t>
            </a:r>
          </a:p>
          <a:p>
            <a:r>
              <a:rPr lang="en-US" sz="1500" dirty="0"/>
              <a:t>Outside forces that may act upon the diffusion process. How does wind affect this?</a:t>
            </a:r>
          </a:p>
          <a:p>
            <a:pPr marL="0" indent="0">
              <a:buNone/>
            </a:pPr>
            <a:r>
              <a:rPr lang="en-US" sz="1500" dirty="0"/>
              <a:t>These factors can affect the molecular velocity and direction in which pollutants enter the outside system. However, it may be  possible to parameterize some of these factors.</a:t>
            </a:r>
          </a:p>
        </p:txBody>
      </p:sp>
      <p:pic>
        <p:nvPicPr>
          <p:cNvPr id="6" name="Content Placeholder 5">
            <a:extLst>
              <a:ext uri="{FF2B5EF4-FFF2-40B4-BE49-F238E27FC236}">
                <a16:creationId xmlns:a16="http://schemas.microsoft.com/office/drawing/2014/main" id="{83A58E20-07F0-46D6-9253-B5F490AD270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21441" y="2029968"/>
            <a:ext cx="2857500" cy="1600200"/>
          </a:xfrm>
        </p:spPr>
      </p:pic>
      <p:pic>
        <p:nvPicPr>
          <p:cNvPr id="8" name="Picture 7">
            <a:extLst>
              <a:ext uri="{FF2B5EF4-FFF2-40B4-BE49-F238E27FC236}">
                <a16:creationId xmlns:a16="http://schemas.microsoft.com/office/drawing/2014/main" id="{CCEDB07A-D870-49EB-B372-B7A9256E5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619" y="3765238"/>
            <a:ext cx="2075322" cy="2605682"/>
          </a:xfrm>
          <a:prstGeom prst="rect">
            <a:avLst/>
          </a:prstGeom>
        </p:spPr>
      </p:pic>
      <p:cxnSp>
        <p:nvCxnSpPr>
          <p:cNvPr id="10" name="Straight Arrow Connector 9">
            <a:extLst>
              <a:ext uri="{FF2B5EF4-FFF2-40B4-BE49-F238E27FC236}">
                <a16:creationId xmlns:a16="http://schemas.microsoft.com/office/drawing/2014/main" id="{DDA847C5-371C-4BFB-B335-5DB7C9F70BD7}"/>
              </a:ext>
            </a:extLst>
          </p:cNvPr>
          <p:cNvCxnSpPr/>
          <p:nvPr/>
        </p:nvCxnSpPr>
        <p:spPr>
          <a:xfrm>
            <a:off x="9781674" y="2610853"/>
            <a:ext cx="0" cy="9384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B9192D-325C-4341-8C0A-3216913B74CE}"/>
              </a:ext>
            </a:extLst>
          </p:cNvPr>
          <p:cNvCxnSpPr/>
          <p:nvPr/>
        </p:nvCxnSpPr>
        <p:spPr>
          <a:xfrm>
            <a:off x="9941280" y="4319336"/>
            <a:ext cx="0" cy="19009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3DC7A0-45BF-48D4-8538-AC6CF8E6931D}"/>
              </a:ext>
            </a:extLst>
          </p:cNvPr>
          <p:cNvSpPr txBox="1"/>
          <p:nvPr/>
        </p:nvSpPr>
        <p:spPr>
          <a:xfrm>
            <a:off x="9709483" y="2987409"/>
            <a:ext cx="948475" cy="276999"/>
          </a:xfrm>
          <a:prstGeom prst="rect">
            <a:avLst/>
          </a:prstGeom>
          <a:noFill/>
        </p:spPr>
        <p:txBody>
          <a:bodyPr wrap="square" rtlCol="0">
            <a:spAutoFit/>
          </a:bodyPr>
          <a:lstStyle/>
          <a:p>
            <a:r>
              <a:rPr lang="en-US" sz="1200" dirty="0"/>
              <a:t>.305 meters</a:t>
            </a:r>
          </a:p>
        </p:txBody>
      </p:sp>
      <p:sp>
        <p:nvSpPr>
          <p:cNvPr id="14" name="TextBox 13">
            <a:extLst>
              <a:ext uri="{FF2B5EF4-FFF2-40B4-BE49-F238E27FC236}">
                <a16:creationId xmlns:a16="http://schemas.microsoft.com/office/drawing/2014/main" id="{518FCBCA-A712-4CBE-8639-8F5B2E242750}"/>
              </a:ext>
            </a:extLst>
          </p:cNvPr>
          <p:cNvSpPr txBox="1"/>
          <p:nvPr/>
        </p:nvSpPr>
        <p:spPr>
          <a:xfrm>
            <a:off x="9066017" y="4929579"/>
            <a:ext cx="968347" cy="276999"/>
          </a:xfrm>
          <a:prstGeom prst="rect">
            <a:avLst/>
          </a:prstGeom>
          <a:noFill/>
        </p:spPr>
        <p:txBody>
          <a:bodyPr wrap="square" rtlCol="0">
            <a:spAutoFit/>
          </a:bodyPr>
          <a:lstStyle/>
          <a:p>
            <a:r>
              <a:rPr lang="en-US" sz="1200" dirty="0"/>
              <a:t>420 meters</a:t>
            </a:r>
          </a:p>
        </p:txBody>
      </p:sp>
      <p:sp>
        <p:nvSpPr>
          <p:cNvPr id="15" name="TextBox 14">
            <a:extLst>
              <a:ext uri="{FF2B5EF4-FFF2-40B4-BE49-F238E27FC236}">
                <a16:creationId xmlns:a16="http://schemas.microsoft.com/office/drawing/2014/main" id="{237689AA-83A3-40CE-B02A-4003DD04137B}"/>
              </a:ext>
            </a:extLst>
          </p:cNvPr>
          <p:cNvSpPr txBox="1"/>
          <p:nvPr/>
        </p:nvSpPr>
        <p:spPr>
          <a:xfrm>
            <a:off x="10987237" y="3264408"/>
            <a:ext cx="1251285" cy="1323439"/>
          </a:xfrm>
          <a:prstGeom prst="rect">
            <a:avLst/>
          </a:prstGeom>
          <a:noFill/>
        </p:spPr>
        <p:txBody>
          <a:bodyPr wrap="square" rtlCol="0">
            <a:spAutoFit/>
          </a:bodyPr>
          <a:lstStyle/>
          <a:p>
            <a:pPr algn="ctr"/>
            <a:r>
              <a:rPr lang="en-US" sz="1000" dirty="0"/>
              <a:t>Here we have two point pollution sources that vary both in type of pollution and height at which pollution is introduced to the outside system.</a:t>
            </a:r>
          </a:p>
        </p:txBody>
      </p:sp>
    </p:spTree>
    <p:extLst>
      <p:ext uri="{BB962C8B-B14F-4D97-AF65-F5344CB8AC3E}">
        <p14:creationId xmlns:p14="http://schemas.microsoft.com/office/powerpoint/2010/main" val="28469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57EB-62E7-4837-9836-3AA92FC50F06}"/>
              </a:ext>
            </a:extLst>
          </p:cNvPr>
          <p:cNvSpPr>
            <a:spLocks noGrp="1"/>
          </p:cNvSpPr>
          <p:nvPr>
            <p:ph type="title"/>
          </p:nvPr>
        </p:nvSpPr>
        <p:spPr/>
        <p:txBody>
          <a:bodyPr/>
          <a:lstStyle/>
          <a:p>
            <a:r>
              <a:rPr lang="en-US" dirty="0"/>
              <a:t>Methods and models</a:t>
            </a:r>
          </a:p>
        </p:txBody>
      </p:sp>
      <p:sp>
        <p:nvSpPr>
          <p:cNvPr id="3" name="Content Placeholder 2">
            <a:extLst>
              <a:ext uri="{FF2B5EF4-FFF2-40B4-BE49-F238E27FC236}">
                <a16:creationId xmlns:a16="http://schemas.microsoft.com/office/drawing/2014/main" id="{536259BA-B8FF-409D-9650-8F74BA556481}"/>
              </a:ext>
            </a:extLst>
          </p:cNvPr>
          <p:cNvSpPr>
            <a:spLocks noGrp="1"/>
          </p:cNvSpPr>
          <p:nvPr>
            <p:ph idx="1"/>
          </p:nvPr>
        </p:nvSpPr>
        <p:spPr/>
        <p:txBody>
          <a:bodyPr>
            <a:normAutofit lnSpcReduction="10000"/>
          </a:bodyPr>
          <a:lstStyle/>
          <a:p>
            <a:r>
              <a:rPr lang="en-US" sz="2400" b="1" dirty="0"/>
              <a:t>PUFF Modeling </a:t>
            </a:r>
            <a:r>
              <a:rPr lang="en-US" sz="2400" dirty="0"/>
              <a:t>– I used puff modeling in python to simulate how particles from each of these point pollutions may diffuse from the area in which they are released over time. This is a good dynamically moving model.</a:t>
            </a:r>
          </a:p>
          <a:p>
            <a:r>
              <a:rPr lang="en-US" sz="2400" b="1" dirty="0"/>
              <a:t>Gaussian Plume Modeling </a:t>
            </a:r>
            <a:r>
              <a:rPr lang="en-US" sz="2400" dirty="0"/>
              <a:t>– This is a statistical model to show the area in which pollution from a source will spread by measuring its dispersion and flow rate using gaussian distributions. This modeling was done in R for the statistical toolkits it has. This is a good static model.</a:t>
            </a:r>
          </a:p>
          <a:p>
            <a:pPr marL="0" indent="0">
              <a:buNone/>
            </a:pPr>
            <a:r>
              <a:rPr lang="en-US" sz="2400" dirty="0"/>
              <a:t>Both models are the basis of the most preferred models used by the EPA, like CALPUFF and AEROMOD.</a:t>
            </a:r>
          </a:p>
        </p:txBody>
      </p:sp>
    </p:spTree>
    <p:extLst>
      <p:ext uri="{BB962C8B-B14F-4D97-AF65-F5344CB8AC3E}">
        <p14:creationId xmlns:p14="http://schemas.microsoft.com/office/powerpoint/2010/main" val="418831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7F352-6633-4448-92F2-05B263B5DC16}"/>
              </a:ext>
            </a:extLst>
          </p:cNvPr>
          <p:cNvSpPr>
            <a:spLocks noGrp="1"/>
          </p:cNvSpPr>
          <p:nvPr>
            <p:ph type="body" idx="1"/>
          </p:nvPr>
        </p:nvSpPr>
        <p:spPr/>
        <p:txBody>
          <a:bodyPr/>
          <a:lstStyle/>
          <a:p>
            <a:r>
              <a:rPr lang="en-US" dirty="0"/>
              <a:t>Gaussian Plum Modeling</a:t>
            </a:r>
          </a:p>
        </p:txBody>
      </p:sp>
      <p:sp>
        <p:nvSpPr>
          <p:cNvPr id="3" name="Content Placeholder 2">
            <a:extLst>
              <a:ext uri="{FF2B5EF4-FFF2-40B4-BE49-F238E27FC236}">
                <a16:creationId xmlns:a16="http://schemas.microsoft.com/office/drawing/2014/main" id="{9E948A08-0FF8-4A02-A5B5-25DE19D5A3B7}"/>
              </a:ext>
            </a:extLst>
          </p:cNvPr>
          <p:cNvSpPr>
            <a:spLocks noGrp="1"/>
          </p:cNvSpPr>
          <p:nvPr>
            <p:ph sz="half" idx="2"/>
          </p:nvPr>
        </p:nvSpPr>
        <p:spPr/>
        <p:txBody>
          <a:bodyPr>
            <a:normAutofit/>
          </a:bodyPr>
          <a:lstStyle/>
          <a:p>
            <a:pPr marL="0" indent="0">
              <a:buNone/>
            </a:pPr>
            <a:r>
              <a:rPr lang="en-US" sz="1800" dirty="0"/>
              <a:t>Pros:</a:t>
            </a:r>
          </a:p>
          <a:p>
            <a:r>
              <a:rPr lang="en-US" sz="1800" dirty="0"/>
              <a:t>Uses statistics to gauge length traveled for plume.</a:t>
            </a:r>
          </a:p>
          <a:p>
            <a:r>
              <a:rPr lang="en-US" sz="1800" dirty="0"/>
              <a:t>Measure’s density as pollution goes out.</a:t>
            </a:r>
          </a:p>
          <a:p>
            <a:pPr marL="0" indent="0">
              <a:buNone/>
            </a:pPr>
            <a:r>
              <a:rPr lang="en-US" sz="1800" dirty="0"/>
              <a:t>Cons:</a:t>
            </a:r>
          </a:p>
          <a:p>
            <a:r>
              <a:rPr lang="en-US" sz="1800" dirty="0"/>
              <a:t>Static representation.</a:t>
            </a:r>
          </a:p>
          <a:p>
            <a:r>
              <a:rPr lang="en-US" sz="1800" dirty="0"/>
              <a:t>Generalizes shape of the plume.</a:t>
            </a:r>
          </a:p>
        </p:txBody>
      </p:sp>
      <p:sp>
        <p:nvSpPr>
          <p:cNvPr id="4" name="Text Placeholder 3">
            <a:extLst>
              <a:ext uri="{FF2B5EF4-FFF2-40B4-BE49-F238E27FC236}">
                <a16:creationId xmlns:a16="http://schemas.microsoft.com/office/drawing/2014/main" id="{FA9B2DEE-8F6A-409E-A7FF-B7004DAAF406}"/>
              </a:ext>
            </a:extLst>
          </p:cNvPr>
          <p:cNvSpPr>
            <a:spLocks noGrp="1"/>
          </p:cNvSpPr>
          <p:nvPr>
            <p:ph type="body" sz="quarter" idx="3"/>
          </p:nvPr>
        </p:nvSpPr>
        <p:spPr/>
        <p:txBody>
          <a:bodyPr/>
          <a:lstStyle/>
          <a:p>
            <a:r>
              <a:rPr lang="en-US" dirty="0"/>
              <a:t>PUFF Modeling</a:t>
            </a:r>
          </a:p>
        </p:txBody>
      </p:sp>
      <p:sp>
        <p:nvSpPr>
          <p:cNvPr id="5" name="Content Placeholder 4">
            <a:extLst>
              <a:ext uri="{FF2B5EF4-FFF2-40B4-BE49-F238E27FC236}">
                <a16:creationId xmlns:a16="http://schemas.microsoft.com/office/drawing/2014/main" id="{E3F3AD71-8D10-46F4-B97D-A2B02D47A029}"/>
              </a:ext>
            </a:extLst>
          </p:cNvPr>
          <p:cNvSpPr>
            <a:spLocks noGrp="1"/>
          </p:cNvSpPr>
          <p:nvPr>
            <p:ph sz="quarter" idx="4"/>
          </p:nvPr>
        </p:nvSpPr>
        <p:spPr/>
        <p:txBody>
          <a:bodyPr>
            <a:noAutofit/>
          </a:bodyPr>
          <a:lstStyle/>
          <a:p>
            <a:pPr marL="0" indent="0">
              <a:buNone/>
            </a:pPr>
            <a:r>
              <a:rPr lang="en-US" sz="1800" dirty="0"/>
              <a:t>Pros:</a:t>
            </a:r>
          </a:p>
          <a:p>
            <a:r>
              <a:rPr lang="en-US" sz="1800" dirty="0"/>
              <a:t>Dynamic representation of pollution particles.</a:t>
            </a:r>
          </a:p>
          <a:p>
            <a:r>
              <a:rPr lang="en-US" sz="1800" dirty="0"/>
              <a:t>Uses real wind data to process wind advections and dispersions.</a:t>
            </a:r>
          </a:p>
          <a:p>
            <a:pPr marL="0" indent="0">
              <a:buNone/>
            </a:pPr>
            <a:r>
              <a:rPr lang="en-US" sz="1800" dirty="0"/>
              <a:t>Cons:</a:t>
            </a:r>
          </a:p>
          <a:p>
            <a:r>
              <a:rPr lang="en-US" sz="1800" dirty="0"/>
              <a:t>Wide grid points of gaussian grid for wind data causes problems for small scale models.</a:t>
            </a:r>
          </a:p>
          <a:p>
            <a:r>
              <a:rPr lang="en-US" sz="1800" dirty="0"/>
              <a:t>Empirical values that needed to be estimated.</a:t>
            </a:r>
          </a:p>
        </p:txBody>
      </p:sp>
      <p:sp>
        <p:nvSpPr>
          <p:cNvPr id="6" name="Title 5">
            <a:extLst>
              <a:ext uri="{FF2B5EF4-FFF2-40B4-BE49-F238E27FC236}">
                <a16:creationId xmlns:a16="http://schemas.microsoft.com/office/drawing/2014/main" id="{0A0407F9-2F5E-41E5-AC18-1DDE6C5E0A7E}"/>
              </a:ext>
            </a:extLst>
          </p:cNvPr>
          <p:cNvSpPr>
            <a:spLocks noGrp="1"/>
          </p:cNvSpPr>
          <p:nvPr>
            <p:ph type="title"/>
          </p:nvPr>
        </p:nvSpPr>
        <p:spPr/>
        <p:txBody>
          <a:bodyPr/>
          <a:lstStyle/>
          <a:p>
            <a:r>
              <a:rPr lang="en-US" dirty="0"/>
              <a:t>Pros and cons</a:t>
            </a:r>
          </a:p>
        </p:txBody>
      </p:sp>
    </p:spTree>
    <p:extLst>
      <p:ext uri="{BB962C8B-B14F-4D97-AF65-F5344CB8AC3E}">
        <p14:creationId xmlns:p14="http://schemas.microsoft.com/office/powerpoint/2010/main" val="140632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D6850-A01F-48DD-8252-3302228B899B}"/>
              </a:ext>
            </a:extLst>
          </p:cNvPr>
          <p:cNvSpPr>
            <a:spLocks noGrp="1"/>
          </p:cNvSpPr>
          <p:nvPr>
            <p:ph type="body" idx="1"/>
          </p:nvPr>
        </p:nvSpPr>
        <p:spPr/>
        <p:txBody>
          <a:bodyPr/>
          <a:lstStyle/>
          <a:p>
            <a:r>
              <a:rPr lang="en-US" dirty="0"/>
              <a:t>Car Parameters</a:t>
            </a:r>
          </a:p>
        </p:txBody>
      </p:sp>
      <p:sp>
        <p:nvSpPr>
          <p:cNvPr id="3" name="Content Placeholder 2">
            <a:extLst>
              <a:ext uri="{FF2B5EF4-FFF2-40B4-BE49-F238E27FC236}">
                <a16:creationId xmlns:a16="http://schemas.microsoft.com/office/drawing/2014/main" id="{D32A6EEA-727A-41C3-9F8D-DAF159F01826}"/>
              </a:ext>
            </a:extLst>
          </p:cNvPr>
          <p:cNvSpPr>
            <a:spLocks noGrp="1"/>
          </p:cNvSpPr>
          <p:nvPr>
            <p:ph sz="half" idx="2"/>
          </p:nvPr>
        </p:nvSpPr>
        <p:spPr/>
        <p:txBody>
          <a:bodyPr/>
          <a:lstStyle/>
          <a:p>
            <a:r>
              <a:rPr lang="en-US" dirty="0"/>
              <a:t>Source emission rate - 24.6861 g/s</a:t>
            </a:r>
          </a:p>
          <a:p>
            <a:r>
              <a:rPr lang="en-US" dirty="0"/>
              <a:t>Source height – 5 m (Based on length of car exhaust pipe)</a:t>
            </a:r>
          </a:p>
          <a:p>
            <a:r>
              <a:rPr lang="en-US" dirty="0"/>
              <a:t>Wind speed – 4.23 (m/s)</a:t>
            </a:r>
          </a:p>
          <a:p>
            <a:r>
              <a:rPr lang="en-US" dirty="0" err="1"/>
              <a:t>Pasquill</a:t>
            </a:r>
            <a:r>
              <a:rPr lang="en-US" dirty="0"/>
              <a:t> Gifford Value – ‘C’</a:t>
            </a:r>
          </a:p>
          <a:p>
            <a:r>
              <a:rPr lang="en-US" dirty="0"/>
              <a:t>Diameter - 0.0762 m (tail pipe diameter)</a:t>
            </a:r>
          </a:p>
          <a:p>
            <a:endParaRPr lang="en-US" dirty="0"/>
          </a:p>
        </p:txBody>
      </p:sp>
      <p:sp>
        <p:nvSpPr>
          <p:cNvPr id="4" name="Text Placeholder 3">
            <a:extLst>
              <a:ext uri="{FF2B5EF4-FFF2-40B4-BE49-F238E27FC236}">
                <a16:creationId xmlns:a16="http://schemas.microsoft.com/office/drawing/2014/main" id="{E854F11E-9909-4AA5-BB24-29206878E590}"/>
              </a:ext>
            </a:extLst>
          </p:cNvPr>
          <p:cNvSpPr>
            <a:spLocks noGrp="1"/>
          </p:cNvSpPr>
          <p:nvPr>
            <p:ph type="body" sz="quarter" idx="3"/>
          </p:nvPr>
        </p:nvSpPr>
        <p:spPr/>
        <p:txBody>
          <a:bodyPr/>
          <a:lstStyle/>
          <a:p>
            <a:r>
              <a:rPr lang="en-US" dirty="0" err="1"/>
              <a:t>Fluestack</a:t>
            </a:r>
            <a:r>
              <a:rPr lang="en-US" dirty="0"/>
              <a:t> Parameters</a:t>
            </a:r>
          </a:p>
        </p:txBody>
      </p:sp>
      <p:sp>
        <p:nvSpPr>
          <p:cNvPr id="5" name="Content Placeholder 4">
            <a:extLst>
              <a:ext uri="{FF2B5EF4-FFF2-40B4-BE49-F238E27FC236}">
                <a16:creationId xmlns:a16="http://schemas.microsoft.com/office/drawing/2014/main" id="{5091B8FE-7187-4837-9B87-364962E3CBE2}"/>
              </a:ext>
            </a:extLst>
          </p:cNvPr>
          <p:cNvSpPr>
            <a:spLocks noGrp="1"/>
          </p:cNvSpPr>
          <p:nvPr>
            <p:ph sz="quarter" idx="4"/>
          </p:nvPr>
        </p:nvSpPr>
        <p:spPr/>
        <p:txBody>
          <a:bodyPr/>
          <a:lstStyle/>
          <a:p>
            <a:r>
              <a:rPr lang="en-US" dirty="0"/>
              <a:t>Source emission rate – 297.51 g/s</a:t>
            </a:r>
          </a:p>
          <a:p>
            <a:r>
              <a:rPr lang="en-US" dirty="0"/>
              <a:t>Source height – 420 m (Based on Example)</a:t>
            </a:r>
          </a:p>
          <a:p>
            <a:r>
              <a:rPr lang="en-US" dirty="0"/>
              <a:t>Wind speed – 4.23 (m/s)</a:t>
            </a:r>
          </a:p>
          <a:p>
            <a:r>
              <a:rPr lang="en-US" dirty="0" err="1"/>
              <a:t>Pasquill</a:t>
            </a:r>
            <a:r>
              <a:rPr lang="en-US" dirty="0"/>
              <a:t> Gifford Value – ‘C’</a:t>
            </a:r>
          </a:p>
          <a:p>
            <a:r>
              <a:rPr lang="en-US" dirty="0"/>
              <a:t>Diameter - 30 m (Chimney Diameter)</a:t>
            </a:r>
          </a:p>
        </p:txBody>
      </p:sp>
      <p:sp>
        <p:nvSpPr>
          <p:cNvPr id="6" name="Title 5">
            <a:extLst>
              <a:ext uri="{FF2B5EF4-FFF2-40B4-BE49-F238E27FC236}">
                <a16:creationId xmlns:a16="http://schemas.microsoft.com/office/drawing/2014/main" id="{3CA1BF17-C41F-4BAC-87F7-64A3D2F32933}"/>
              </a:ext>
            </a:extLst>
          </p:cNvPr>
          <p:cNvSpPr>
            <a:spLocks noGrp="1"/>
          </p:cNvSpPr>
          <p:nvPr>
            <p:ph type="title"/>
          </p:nvPr>
        </p:nvSpPr>
        <p:spPr/>
        <p:txBody>
          <a:bodyPr/>
          <a:lstStyle/>
          <a:p>
            <a:r>
              <a:rPr lang="en-US" dirty="0"/>
              <a:t>Data- Gaussian Plume Model</a:t>
            </a:r>
          </a:p>
        </p:txBody>
      </p:sp>
    </p:spTree>
    <p:extLst>
      <p:ext uri="{BB962C8B-B14F-4D97-AF65-F5344CB8AC3E}">
        <p14:creationId xmlns:p14="http://schemas.microsoft.com/office/powerpoint/2010/main" val="150692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FFA756-5202-4AD0-85CD-F39541E3BA61}"/>
              </a:ext>
            </a:extLst>
          </p:cNvPr>
          <p:cNvSpPr>
            <a:spLocks noGrp="1"/>
          </p:cNvSpPr>
          <p:nvPr>
            <p:ph type="body" idx="1"/>
          </p:nvPr>
        </p:nvSpPr>
        <p:spPr/>
        <p:txBody>
          <a:bodyPr/>
          <a:lstStyle/>
          <a:p>
            <a:r>
              <a:rPr lang="en-US" dirty="0"/>
              <a:t>Car Results</a:t>
            </a:r>
          </a:p>
        </p:txBody>
      </p:sp>
      <p:pic>
        <p:nvPicPr>
          <p:cNvPr id="8" name="Content Placeholder 7" descr="Chart, scatter chart, bubble chart&#10;&#10;Description automatically generated">
            <a:extLst>
              <a:ext uri="{FF2B5EF4-FFF2-40B4-BE49-F238E27FC236}">
                <a16:creationId xmlns:a16="http://schemas.microsoft.com/office/drawing/2014/main" id="{66D65196-6609-4D63-A817-6DA9A5D3EA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1600" y="3018178"/>
            <a:ext cx="4015897" cy="3105150"/>
          </a:xfrm>
        </p:spPr>
      </p:pic>
      <p:sp>
        <p:nvSpPr>
          <p:cNvPr id="4" name="Text Placeholder 3">
            <a:extLst>
              <a:ext uri="{FF2B5EF4-FFF2-40B4-BE49-F238E27FC236}">
                <a16:creationId xmlns:a16="http://schemas.microsoft.com/office/drawing/2014/main" id="{F52F7FF9-286B-410B-906A-32F5D278E1CB}"/>
              </a:ext>
            </a:extLst>
          </p:cNvPr>
          <p:cNvSpPr>
            <a:spLocks noGrp="1"/>
          </p:cNvSpPr>
          <p:nvPr>
            <p:ph type="body" sz="quarter" idx="3"/>
          </p:nvPr>
        </p:nvSpPr>
        <p:spPr/>
        <p:txBody>
          <a:bodyPr/>
          <a:lstStyle/>
          <a:p>
            <a:r>
              <a:rPr lang="en-US" dirty="0" err="1"/>
              <a:t>Fluestack</a:t>
            </a:r>
            <a:r>
              <a:rPr lang="en-US" dirty="0"/>
              <a:t> Results</a:t>
            </a:r>
          </a:p>
        </p:txBody>
      </p:sp>
      <p:pic>
        <p:nvPicPr>
          <p:cNvPr id="10" name="Content Placeholder 9" descr="A picture containing graphical user interface&#10;&#10;Description automatically generated">
            <a:extLst>
              <a:ext uri="{FF2B5EF4-FFF2-40B4-BE49-F238E27FC236}">
                <a16:creationId xmlns:a16="http://schemas.microsoft.com/office/drawing/2014/main" id="{B0218B93-8479-4E33-AF52-549F158BF29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29320" y="3556383"/>
            <a:ext cx="5535107" cy="2028740"/>
          </a:xfrm>
        </p:spPr>
      </p:pic>
      <p:sp>
        <p:nvSpPr>
          <p:cNvPr id="6" name="Title 5">
            <a:extLst>
              <a:ext uri="{FF2B5EF4-FFF2-40B4-BE49-F238E27FC236}">
                <a16:creationId xmlns:a16="http://schemas.microsoft.com/office/drawing/2014/main" id="{D758C2DF-E05B-486D-8335-1F725B4977D5}"/>
              </a:ext>
            </a:extLst>
          </p:cNvPr>
          <p:cNvSpPr>
            <a:spLocks noGrp="1"/>
          </p:cNvSpPr>
          <p:nvPr>
            <p:ph type="title"/>
          </p:nvPr>
        </p:nvSpPr>
        <p:spPr/>
        <p:txBody>
          <a:bodyPr/>
          <a:lstStyle/>
          <a:p>
            <a:r>
              <a:rPr lang="en-US" dirty="0"/>
              <a:t>Results- Gaussian Plume Model</a:t>
            </a:r>
          </a:p>
        </p:txBody>
      </p:sp>
    </p:spTree>
    <p:extLst>
      <p:ext uri="{BB962C8B-B14F-4D97-AF65-F5344CB8AC3E}">
        <p14:creationId xmlns:p14="http://schemas.microsoft.com/office/powerpoint/2010/main" val="7768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adientRiseVTI">
  <a:themeElements>
    <a:clrScheme name="AnalogousFromDarkSeedLeftStep">
      <a:dk1>
        <a:srgbClr val="000000"/>
      </a:dk1>
      <a:lt1>
        <a:srgbClr val="FFFFFF"/>
      </a:lt1>
      <a:dk2>
        <a:srgbClr val="1C2431"/>
      </a:dk2>
      <a:lt2>
        <a:srgbClr val="F0F3F1"/>
      </a:lt2>
      <a:accent1>
        <a:srgbClr val="E729B5"/>
      </a:accent1>
      <a:accent2>
        <a:srgbClr val="B817D5"/>
      </a:accent2>
      <a:accent3>
        <a:srgbClr val="7B29E7"/>
      </a:accent3>
      <a:accent4>
        <a:srgbClr val="3835DA"/>
      </a:accent4>
      <a:accent5>
        <a:srgbClr val="2975E7"/>
      </a:accent5>
      <a:accent6>
        <a:srgbClr val="17B3D5"/>
      </a:accent6>
      <a:hlink>
        <a:srgbClr val="3F5DBF"/>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5174</TotalTime>
  <Words>1734</Words>
  <Application>Microsoft Office PowerPoint</Application>
  <PresentationFormat>Widescreen</PresentationFormat>
  <Paragraphs>100</Paragraphs>
  <Slides>16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Nova</vt:lpstr>
      <vt:lpstr>GradientRiseVTI</vt:lpstr>
      <vt:lpstr>The Diffusion of pollution into the atmosphere</vt:lpstr>
      <vt:lpstr>The problem</vt:lpstr>
      <vt:lpstr>Why this topic and problem matters</vt:lpstr>
      <vt:lpstr>Why use molecular dynamic Modeling?</vt:lpstr>
      <vt:lpstr>Factors to consider</vt:lpstr>
      <vt:lpstr>Methods and models</vt:lpstr>
      <vt:lpstr>Pros and cons</vt:lpstr>
      <vt:lpstr>Data- Gaussian Plume Model</vt:lpstr>
      <vt:lpstr>Results- Gaussian Plume Model</vt:lpstr>
      <vt:lpstr>Data- puff Model</vt:lpstr>
      <vt:lpstr>Results- Puff model for chimney/fluestack</vt:lpstr>
      <vt:lpstr>Results- Puff for car exhaust</vt:lpstr>
      <vt:lpstr>Results</vt:lpstr>
      <vt:lpstr>Conclusions</vt:lpstr>
      <vt:lpstr>Future work/improvements</vt:lpstr>
      <vt:lpstr>Cited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Diffusion of air pollution</dc:title>
  <dc:creator>Lester Cash</dc:creator>
  <cp:lastModifiedBy>Lester Cash</cp:lastModifiedBy>
  <cp:revision>44</cp:revision>
  <dcterms:created xsi:type="dcterms:W3CDTF">2021-02-08T19:49:07Z</dcterms:created>
  <dcterms:modified xsi:type="dcterms:W3CDTF">2021-04-28T18:17:26Z</dcterms:modified>
</cp:coreProperties>
</file>